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Helvetica Neue UltraLight"/>
          <a:ea typeface="Helvetica Neue UltraLight"/>
          <a:cs typeface="Helvetica Neue Ultra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Helvetica Neue UltraLight"/>
          <a:ea typeface="Helvetica Neue UltraLight"/>
          <a:cs typeface="Helvetica Neue UltraLight"/>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48"/>
  </p:normalViewPr>
  <p:slideViewPr>
    <p:cSldViewPr snapToGrid="0" snapToObjects="1">
      <p:cViewPr varScale="1">
        <p:scale>
          <a:sx n="45" d="100"/>
          <a:sy n="45" d="100"/>
        </p:scale>
        <p:origin x="23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Shape 2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 name="Shape 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342900" defTabSz="457200" latinLnBrk="0">
      <a:defRPr sz="2200">
        <a:latin typeface="Lucida Grande"/>
        <a:ea typeface="Lucida Grande"/>
        <a:cs typeface="Lucida Grande"/>
        <a:sym typeface="Lucida Grande"/>
      </a:defRPr>
    </a:lvl2pPr>
    <a:lvl3pPr indent="685800" defTabSz="457200" latinLnBrk="0">
      <a:defRPr sz="2200">
        <a:latin typeface="Lucida Grande"/>
        <a:ea typeface="Lucida Grande"/>
        <a:cs typeface="Lucida Grande"/>
        <a:sym typeface="Lucida Grande"/>
      </a:defRPr>
    </a:lvl3pPr>
    <a:lvl4pPr indent="1028700" defTabSz="457200" latinLnBrk="0">
      <a:defRPr sz="2200">
        <a:latin typeface="Lucida Grande"/>
        <a:ea typeface="Lucida Grande"/>
        <a:cs typeface="Lucida Grande"/>
        <a:sym typeface="Lucida Grande"/>
      </a:defRPr>
    </a:lvl4pPr>
    <a:lvl5pPr indent="1371600" defTabSz="457200" latinLnBrk="0">
      <a:defRPr sz="2200">
        <a:latin typeface="Lucida Grande"/>
        <a:ea typeface="Lucida Grande"/>
        <a:cs typeface="Lucida Grande"/>
        <a:sym typeface="Lucida Grande"/>
      </a:defRPr>
    </a:lvl5pPr>
    <a:lvl6pPr indent="1714500" defTabSz="457200" latinLnBrk="0">
      <a:defRPr sz="2200">
        <a:latin typeface="Lucida Grande"/>
        <a:ea typeface="Lucida Grande"/>
        <a:cs typeface="Lucida Grande"/>
        <a:sym typeface="Lucida Grande"/>
      </a:defRPr>
    </a:lvl6pPr>
    <a:lvl7pPr indent="2057400" defTabSz="457200" latinLnBrk="0">
      <a:defRPr sz="2200">
        <a:latin typeface="Lucida Grande"/>
        <a:ea typeface="Lucida Grande"/>
        <a:cs typeface="Lucida Grande"/>
        <a:sym typeface="Lucida Grande"/>
      </a:defRPr>
    </a:lvl7pPr>
    <a:lvl8pPr indent="2400300" defTabSz="457200" latinLnBrk="0">
      <a:defRPr sz="2200">
        <a:latin typeface="Lucida Grande"/>
        <a:ea typeface="Lucida Grande"/>
        <a:cs typeface="Lucida Grande"/>
        <a:sym typeface="Lucida Grande"/>
      </a:defRPr>
    </a:lvl8pPr>
    <a:lvl9pPr indent="27432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ight">
    <p:bg>
      <p:bgPr>
        <a:solidFill>
          <a:srgbClr val="FFFFFF"/>
        </a:solid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xfrm>
            <a:off x="23453205" y="-312014"/>
            <a:ext cx="538786" cy="731115"/>
          </a:xfrm>
          <a:prstGeom prst="rect">
            <a:avLst/>
          </a:prstGeom>
        </p:spPr>
        <p:txBody>
          <a:bodyPr wrap="square" lIns="0" tIns="0" rIns="0" bIns="0"/>
          <a:lstStyle>
            <a:lvl1pPr>
              <a:defRPr sz="4800">
                <a:solidFill>
                  <a:srgbClr val="232323"/>
                </a:solidFill>
                <a:latin typeface="Lobster 1.3"/>
                <a:ea typeface="Lobster 1.3"/>
                <a:cs typeface="Lobster 1.3"/>
                <a:sym typeface="Lobster 1.3"/>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4F63"/>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39900" y="2298700"/>
            <a:ext cx="20904200" cy="4635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r>
              <a:t>Title Text</a:t>
            </a:r>
          </a:p>
        </p:txBody>
      </p:sp>
      <p:sp>
        <p:nvSpPr>
          <p:cNvPr id="3" name="Body Level One…"/>
          <p:cNvSpPr txBox="1">
            <a:spLocks noGrp="1"/>
          </p:cNvSpPr>
          <p:nvPr>
            <p:ph type="body" idx="1"/>
          </p:nvPr>
        </p:nvSpPr>
        <p:spPr>
          <a:xfrm>
            <a:off x="1739900" y="7061200"/>
            <a:ext cx="20904200" cy="158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562692" y="355600"/>
            <a:ext cx="601219" cy="660400"/>
          </a:xfrm>
          <a:prstGeom prst="rect">
            <a:avLst/>
          </a:prstGeom>
          <a:ln w="12700">
            <a:miter lim="400000"/>
          </a:ln>
        </p:spPr>
        <p:txBody>
          <a:bodyPr wrap="none" lIns="50800" tIns="50800" rIns="50800" bIns="50800" anchor="b">
            <a:spAutoFit/>
          </a:bodyPr>
          <a:lstStyle>
            <a:lvl1pPr>
              <a:defRPr sz="3600">
                <a:solidFill>
                  <a:srgbClr val="FFFFFF"/>
                </a:solidFill>
                <a:latin typeface="Montserrat Bold"/>
                <a:ea typeface="Montserrat Bold"/>
                <a:cs typeface="Montserrat Bold"/>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1pPr>
      <a:lvl2pPr marL="0" marR="0" indent="3429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2pPr>
      <a:lvl3pPr marL="0" marR="0" indent="6858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3pPr>
      <a:lvl4pPr marL="0" marR="0" indent="10287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4pPr>
      <a:lvl5pPr marL="0" marR="0" indent="13716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5pPr>
      <a:lvl6pPr marL="0" marR="0" indent="17145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6pPr>
      <a:lvl7pPr marL="0" marR="0" indent="20574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7pPr>
      <a:lvl8pPr marL="0" marR="0" indent="24003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8pPr>
      <a:lvl9pPr marL="0" marR="0" indent="2743200" algn="ctr" defTabSz="825500" latinLnBrk="0">
        <a:lnSpc>
          <a:spcPct val="100000"/>
        </a:lnSpc>
        <a:spcBef>
          <a:spcPts val="0"/>
        </a:spcBef>
        <a:spcAft>
          <a:spcPts val="0"/>
        </a:spcAft>
        <a:buClrTx/>
        <a:buSzTx/>
        <a:buFontTx/>
        <a:buNone/>
        <a:tabLst/>
        <a:defRPr sz="11600" b="0" i="0" u="none" strike="noStrike" cap="none" spc="0" baseline="0">
          <a:solidFill>
            <a:srgbClr val="000000"/>
          </a:solidFill>
          <a:uFillTx/>
          <a:latin typeface="Helvetica Neue UltraLight"/>
          <a:ea typeface="Helvetica Neue UltraLight"/>
          <a:cs typeface="Helvetica Neue UltraLight"/>
          <a:sym typeface="Helvetica Neue UltraLight"/>
        </a:defRPr>
      </a:lvl9pPr>
    </p:titleStyle>
    <p:bodyStyle>
      <a:lvl1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1pPr>
      <a:lvl2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2pPr>
      <a:lvl3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3pPr>
      <a:lvl4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4pPr>
      <a:lvl5pPr marL="0" marR="0" indent="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5pPr>
      <a:lvl6pPr marL="0" marR="0" indent="3556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6pPr>
      <a:lvl7pPr marL="0" marR="0" indent="7112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7pPr>
      <a:lvl8pPr marL="0" marR="0" indent="10668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8pPr>
      <a:lvl9pPr marL="0" marR="0" indent="1422400" algn="ctr" defTabSz="825500" latinLnBrk="0">
        <a:lnSpc>
          <a:spcPct val="100000"/>
        </a:lnSpc>
        <a:spcBef>
          <a:spcPts val="0"/>
        </a:spcBef>
        <a:spcAft>
          <a:spcPts val="0"/>
        </a:spcAft>
        <a:buClrTx/>
        <a:buSzTx/>
        <a:buFontTx/>
        <a:buNone/>
        <a:tabLst/>
        <a:defRPr sz="4800" b="0" i="0" u="none" strike="noStrike" cap="none" spc="0" baseline="0">
          <a:solidFill>
            <a:srgbClr val="000000"/>
          </a:solidFill>
          <a:uFillTx/>
          <a:latin typeface="Helvetica Neue UltraLight"/>
          <a:ea typeface="Helvetica Neue UltraLight"/>
          <a:cs typeface="Helvetica Neue UltraLight"/>
          <a:sym typeface="Helvetica Neue UltraLight"/>
        </a:defRPr>
      </a:lvl9pPr>
    </p:bodyStyle>
    <p:otherStyle>
      <a:lvl1pPr marL="0" marR="0" indent="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1pPr>
      <a:lvl2pPr marL="0" marR="0" indent="3429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2pPr>
      <a:lvl3pPr marL="0" marR="0" indent="6858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3pPr>
      <a:lvl4pPr marL="0" marR="0" indent="10287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4pPr>
      <a:lvl5pPr marL="0" marR="0" indent="13716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5pPr>
      <a:lvl6pPr marL="0" marR="0" indent="17145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6pPr>
      <a:lvl7pPr marL="0" marR="0" indent="20574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7pPr>
      <a:lvl8pPr marL="0" marR="0" indent="24003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8pPr>
      <a:lvl9pPr marL="0" marR="0" indent="2743200" algn="ctr" defTabSz="82550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14.tif"/><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3.tif"/></Relationships>
</file>

<file path=ppt/slides/_rels/slide11.xml.rels><?xml version="1.0" encoding="UTF-8" standalone="yes"?>
<Relationships xmlns="http://schemas.openxmlformats.org/package/2006/relationships"><Relationship Id="rId2" Type="http://schemas.openxmlformats.org/officeDocument/2006/relationships/hyperlink" Target="https://www.amazon.com/Plugable-7-Port-Speed-Charging-Adapter/dp/B00L2LK164/ref=sr_1_1?keywords=PLUGABLE+USB+2.0+7-PORT+HUB+WITH+60W+POWER+ADAPTER&amp;qid=1566375915&amp;s=gateway&amp;sr=8-1"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github.com/Genymobile/gnirehtet"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Relationship Id="rId7"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1.xml"/><Relationship Id="rId6" Type="http://schemas.openxmlformats.org/officeDocument/2006/relationships/image" Target="../media/image17.tif"/><Relationship Id="rId5" Type="http://schemas.openxmlformats.org/officeDocument/2006/relationships/image" Target="../media/image16.tif"/><Relationship Id="rId4" Type="http://schemas.openxmlformats.org/officeDocument/2006/relationships/image" Target="../media/image15.tif"/><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docs.qameta.io/"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tif"/><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12.tif"/><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uilding in House Scalable Mobile Device Lab"/>
          <p:cNvSpPr/>
          <p:nvPr/>
        </p:nvSpPr>
        <p:spPr>
          <a:xfrm>
            <a:off x="2755779" y="5970385"/>
            <a:ext cx="2032145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155700">
              <a:defRPr cap="all">
                <a:solidFill>
                  <a:srgbClr val="FFFFFF"/>
                </a:solidFill>
                <a:latin typeface="Montserrat ExtraBold"/>
                <a:ea typeface="Montserrat ExtraBold"/>
                <a:cs typeface="Montserrat ExtraBold"/>
                <a:sym typeface="Montserrat ExtraBold"/>
              </a:defRPr>
            </a:pPr>
            <a:r>
              <a:t>Building in House Scalable Mobile </a:t>
            </a:r>
            <a:r>
              <a:rPr i="1">
                <a:latin typeface="Montserrat Medium"/>
                <a:ea typeface="Montserrat Medium"/>
                <a:cs typeface="Montserrat Medium"/>
                <a:sym typeface="Montserrat Medium"/>
              </a:rPr>
              <a:t>Device Lab</a:t>
            </a:r>
          </a:p>
        </p:txBody>
      </p:sp>
      <p:sp>
        <p:nvSpPr>
          <p:cNvPr id="28" name="Sargis Sargsyan"/>
          <p:cNvSpPr/>
          <p:nvPr/>
        </p:nvSpPr>
        <p:spPr>
          <a:xfrm>
            <a:off x="2774950" y="7059814"/>
            <a:ext cx="8928100" cy="4699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52500">
              <a:lnSpc>
                <a:spcPct val="140000"/>
              </a:lnSpc>
              <a:buClr>
                <a:srgbClr val="E9F6FA"/>
              </a:buClr>
              <a:buFont typeface="Helvetica Neue UltraLight"/>
              <a:defRPr sz="3000">
                <a:solidFill>
                  <a:srgbClr val="FFFFFF"/>
                </a:solidFill>
                <a:uFill>
                  <a:solidFill>
                    <a:srgbClr val="384F63"/>
                  </a:solidFill>
                </a:uFill>
                <a:latin typeface="Montserrat Medium"/>
                <a:ea typeface="Montserrat Medium"/>
                <a:cs typeface="Montserrat Medium"/>
                <a:sym typeface="Montserrat Medium"/>
              </a:defRPr>
            </a:lvl1pPr>
          </a:lstStyle>
          <a:p>
            <a:r>
              <a:t>Sargis Sargsyan</a:t>
            </a:r>
          </a:p>
        </p:txBody>
      </p:sp>
      <p:grpSp>
        <p:nvGrpSpPr>
          <p:cNvPr id="43" name="Group"/>
          <p:cNvGrpSpPr/>
          <p:nvPr/>
        </p:nvGrpSpPr>
        <p:grpSpPr>
          <a:xfrm>
            <a:off x="1194387" y="5907391"/>
            <a:ext cx="1175936" cy="1531606"/>
            <a:chOff x="0" y="0"/>
            <a:chExt cx="1175935" cy="1531605"/>
          </a:xfrm>
        </p:grpSpPr>
        <p:sp>
          <p:nvSpPr>
            <p:cNvPr id="29" name="Circle"/>
            <p:cNvSpPr/>
            <p:nvPr/>
          </p:nvSpPr>
          <p:spPr>
            <a:xfrm>
              <a:off x="961382" y="1317052"/>
              <a:ext cx="214554" cy="21455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0" name="Circle"/>
            <p:cNvSpPr/>
            <p:nvPr/>
          </p:nvSpPr>
          <p:spPr>
            <a:xfrm>
              <a:off x="961382" y="987803"/>
              <a:ext cx="214554"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 name="Circle"/>
            <p:cNvSpPr/>
            <p:nvPr/>
          </p:nvSpPr>
          <p:spPr>
            <a:xfrm>
              <a:off x="961382" y="658526"/>
              <a:ext cx="214554"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 name="Circle"/>
            <p:cNvSpPr/>
            <p:nvPr/>
          </p:nvSpPr>
          <p:spPr>
            <a:xfrm>
              <a:off x="961382" y="329263"/>
              <a:ext cx="214554"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 name="Circle"/>
            <p:cNvSpPr/>
            <p:nvPr/>
          </p:nvSpPr>
          <p:spPr>
            <a:xfrm>
              <a:off x="961382" y="0"/>
              <a:ext cx="214554"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4" name="Circle"/>
            <p:cNvSpPr/>
            <p:nvPr/>
          </p:nvSpPr>
          <p:spPr>
            <a:xfrm>
              <a:off x="641270" y="1317052"/>
              <a:ext cx="214553" cy="21455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 name="Circle"/>
            <p:cNvSpPr/>
            <p:nvPr/>
          </p:nvSpPr>
          <p:spPr>
            <a:xfrm>
              <a:off x="641270" y="987803"/>
              <a:ext cx="214553"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6" name="Circle"/>
            <p:cNvSpPr/>
            <p:nvPr/>
          </p:nvSpPr>
          <p:spPr>
            <a:xfrm>
              <a:off x="641270" y="658526"/>
              <a:ext cx="214553"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 name="Circle"/>
            <p:cNvSpPr/>
            <p:nvPr/>
          </p:nvSpPr>
          <p:spPr>
            <a:xfrm>
              <a:off x="321157" y="1317052"/>
              <a:ext cx="214553" cy="21455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8" name="Circle"/>
            <p:cNvSpPr/>
            <p:nvPr/>
          </p:nvSpPr>
          <p:spPr>
            <a:xfrm>
              <a:off x="321157" y="987803"/>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 name="Circle"/>
            <p:cNvSpPr/>
            <p:nvPr/>
          </p:nvSpPr>
          <p:spPr>
            <a:xfrm>
              <a:off x="321157" y="658526"/>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 name="Circle"/>
            <p:cNvSpPr/>
            <p:nvPr/>
          </p:nvSpPr>
          <p:spPr>
            <a:xfrm>
              <a:off x="321157" y="329277"/>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 name="Circle"/>
            <p:cNvSpPr/>
            <p:nvPr/>
          </p:nvSpPr>
          <p:spPr>
            <a:xfrm>
              <a:off x="0" y="1317052"/>
              <a:ext cx="214553" cy="214554"/>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 name="Circle"/>
            <p:cNvSpPr/>
            <p:nvPr/>
          </p:nvSpPr>
          <p:spPr>
            <a:xfrm>
              <a:off x="0" y="987803"/>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23" name="Picture 22">
            <a:extLst>
              <a:ext uri="{FF2B5EF4-FFF2-40B4-BE49-F238E27FC236}">
                <a16:creationId xmlns:a16="http://schemas.microsoft.com/office/drawing/2014/main" id="{613C73A4-4C08-ED4E-AC8E-DBE084D5306A}"/>
              </a:ext>
            </a:extLst>
          </p:cNvPr>
          <p:cNvPicPr>
            <a:picLocks noChangeAspect="1"/>
          </p:cNvPicPr>
          <p:nvPr/>
        </p:nvPicPr>
        <p:blipFill rotWithShape="1">
          <a:blip r:embed="rId2">
            <a:alphaModFix amt="29000"/>
            <a:extLst>
              <a:ext uri="{BEBA8EAE-BF5A-486C-A8C5-ECC9F3942E4B}">
                <a14:imgProps xmlns:a14="http://schemas.microsoft.com/office/drawing/2010/main">
                  <a14:imgLayer r:embed="rId3">
                    <a14:imgEffect>
                      <a14:colorTemperature colorTemp="6284"/>
                    </a14:imgEffect>
                    <a14:imgEffect>
                      <a14:saturation sat="0"/>
                    </a14:imgEffect>
                  </a14:imgLayer>
                </a14:imgProps>
              </a:ext>
              <a:ext uri="{28A0092B-C50C-407E-A947-70E740481C1C}">
                <a14:useLocalDpi xmlns:a14="http://schemas.microsoft.com/office/drawing/2010/main" val="0"/>
              </a:ext>
            </a:extLst>
          </a:blip>
          <a:srcRect t="78333"/>
          <a:stretch/>
        </p:blipFill>
        <p:spPr>
          <a:xfrm>
            <a:off x="-1" y="8573149"/>
            <a:ext cx="22088475" cy="5279375"/>
          </a:xfrm>
          <a:prstGeom prst="rect">
            <a:avLst/>
          </a:prstGeom>
        </p:spPr>
      </p:pic>
      <p:pic>
        <p:nvPicPr>
          <p:cNvPr id="24" name="Picture 23">
            <a:extLst>
              <a:ext uri="{FF2B5EF4-FFF2-40B4-BE49-F238E27FC236}">
                <a16:creationId xmlns:a16="http://schemas.microsoft.com/office/drawing/2014/main" id="{AD5B8EAE-8822-1149-902B-1138CE2FACF4}"/>
              </a:ext>
            </a:extLst>
          </p:cNvPr>
          <p:cNvPicPr>
            <a:picLocks noChangeAspect="1"/>
          </p:cNvPicPr>
          <p:nvPr/>
        </p:nvPicPr>
        <p:blipFill rotWithShape="1">
          <a:blip r:embed="rId4">
            <a:extLst>
              <a:ext uri="{28A0092B-C50C-407E-A947-70E740481C1C}">
                <a14:useLocalDpi xmlns:a14="http://schemas.microsoft.com/office/drawing/2010/main" val="0"/>
              </a:ext>
            </a:extLst>
          </a:blip>
          <a:srcRect l="8926" t="1399" r="8000" b="32768"/>
          <a:stretch/>
        </p:blipFill>
        <p:spPr>
          <a:xfrm>
            <a:off x="20510672" y="9959805"/>
            <a:ext cx="3646234" cy="318746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Line"/>
          <p:cNvSpPr/>
          <p:nvPr/>
        </p:nvSpPr>
        <p:spPr>
          <a:xfrm>
            <a:off x="17891790" y="9671587"/>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6" name="Line"/>
          <p:cNvSpPr/>
          <p:nvPr/>
        </p:nvSpPr>
        <p:spPr>
          <a:xfrm>
            <a:off x="13918544" y="9680054"/>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7" name="Ecosystem"/>
          <p:cNvSpPr/>
          <p:nvPr/>
        </p:nvSpPr>
        <p:spPr>
          <a:xfrm>
            <a:off x="1851604" y="869592"/>
            <a:ext cx="2068079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Ecosystem</a:t>
            </a:r>
          </a:p>
        </p:txBody>
      </p:sp>
      <p:grpSp>
        <p:nvGrpSpPr>
          <p:cNvPr id="252" name="Group"/>
          <p:cNvGrpSpPr/>
          <p:nvPr/>
        </p:nvGrpSpPr>
        <p:grpSpPr>
          <a:xfrm>
            <a:off x="10663895" y="3695386"/>
            <a:ext cx="3231277" cy="3615714"/>
            <a:chOff x="0" y="0"/>
            <a:chExt cx="3231275" cy="3615712"/>
          </a:xfrm>
        </p:grpSpPr>
        <p:sp>
          <p:nvSpPr>
            <p:cNvPr id="248"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49"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50"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1</a:t>
              </a:r>
            </a:p>
          </p:txBody>
        </p:sp>
        <p:pic>
          <p:nvPicPr>
            <p:cNvPr id="251" name="Image" descr="Image"/>
            <p:cNvPicPr>
              <a:picLocks noChangeAspect="1"/>
            </p:cNvPicPr>
            <p:nvPr/>
          </p:nvPicPr>
          <p:blipFill>
            <a:blip r:embed="rId2"/>
            <a:stretch>
              <a:fillRect/>
            </a:stretch>
          </p:blipFill>
          <p:spPr>
            <a:xfrm>
              <a:off x="1290241" y="889026"/>
              <a:ext cx="987566" cy="1853850"/>
            </a:xfrm>
            <a:prstGeom prst="rect">
              <a:avLst/>
            </a:prstGeom>
            <a:ln w="12700" cap="flat">
              <a:noFill/>
              <a:miter lim="400000"/>
            </a:ln>
            <a:effectLst>
              <a:outerShdw blurRad="127000" dist="76200" dir="2700000" rotWithShape="0">
                <a:srgbClr val="000000">
                  <a:alpha val="75000"/>
                </a:srgbClr>
              </a:outerShdw>
            </a:effectLst>
          </p:spPr>
        </p:pic>
      </p:grpSp>
      <p:sp>
        <p:nvSpPr>
          <p:cNvPr id="253" name="Line"/>
          <p:cNvSpPr/>
          <p:nvPr/>
        </p:nvSpPr>
        <p:spPr>
          <a:xfrm>
            <a:off x="17944013" y="10944879"/>
            <a:ext cx="839260" cy="1"/>
          </a:xfrm>
          <a:prstGeom prst="line">
            <a:avLst/>
          </a:prstGeom>
          <a:ln w="76200" cap="rnd">
            <a:solidFill>
              <a:srgbClr val="FFFFFF"/>
            </a:solidFill>
            <a:custDash>
              <a:ds d="1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258" name="Group"/>
          <p:cNvGrpSpPr/>
          <p:nvPr/>
        </p:nvGrpSpPr>
        <p:grpSpPr>
          <a:xfrm>
            <a:off x="10663895" y="7522500"/>
            <a:ext cx="3231277" cy="3615714"/>
            <a:chOff x="0" y="0"/>
            <a:chExt cx="3231275" cy="3615712"/>
          </a:xfrm>
        </p:grpSpPr>
        <p:sp>
          <p:nvSpPr>
            <p:cNvPr id="254"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55"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56"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4</a:t>
              </a:r>
            </a:p>
          </p:txBody>
        </p:sp>
        <p:pic>
          <p:nvPicPr>
            <p:cNvPr id="257" name="Image" descr="Image"/>
            <p:cNvPicPr>
              <a:picLocks noChangeAspect="1"/>
            </p:cNvPicPr>
            <p:nvPr/>
          </p:nvPicPr>
          <p:blipFill>
            <a:blip r:embed="rId2"/>
            <a:stretch>
              <a:fillRect/>
            </a:stretch>
          </p:blipFill>
          <p:spPr>
            <a:xfrm>
              <a:off x="1290241" y="875302"/>
              <a:ext cx="987566" cy="1853850"/>
            </a:xfrm>
            <a:prstGeom prst="rect">
              <a:avLst/>
            </a:prstGeom>
            <a:ln w="12700" cap="flat">
              <a:noFill/>
              <a:miter lim="400000"/>
            </a:ln>
            <a:effectLst>
              <a:outerShdw blurRad="127000" dist="76200" dir="2700000" rotWithShape="0">
                <a:srgbClr val="000000">
                  <a:alpha val="75000"/>
                </a:srgbClr>
              </a:outerShdw>
            </a:effectLst>
          </p:spPr>
        </p:pic>
      </p:grpSp>
      <p:grpSp>
        <p:nvGrpSpPr>
          <p:cNvPr id="263" name="Group"/>
          <p:cNvGrpSpPr/>
          <p:nvPr/>
        </p:nvGrpSpPr>
        <p:grpSpPr>
          <a:xfrm>
            <a:off x="18588694" y="3695386"/>
            <a:ext cx="3231277" cy="3615714"/>
            <a:chOff x="0" y="0"/>
            <a:chExt cx="3231275" cy="3615712"/>
          </a:xfrm>
        </p:grpSpPr>
        <p:sp>
          <p:nvSpPr>
            <p:cNvPr id="259"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60"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61"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3</a:t>
              </a:r>
            </a:p>
          </p:txBody>
        </p:sp>
        <p:pic>
          <p:nvPicPr>
            <p:cNvPr id="262" name="Image" descr="Image"/>
            <p:cNvPicPr>
              <a:picLocks noChangeAspect="1"/>
            </p:cNvPicPr>
            <p:nvPr/>
          </p:nvPicPr>
          <p:blipFill>
            <a:blip r:embed="rId2"/>
            <a:stretch>
              <a:fillRect/>
            </a:stretch>
          </p:blipFill>
          <p:spPr>
            <a:xfrm>
              <a:off x="1290241" y="876326"/>
              <a:ext cx="987566" cy="1853850"/>
            </a:xfrm>
            <a:prstGeom prst="rect">
              <a:avLst/>
            </a:prstGeom>
            <a:ln w="12700" cap="flat">
              <a:noFill/>
              <a:miter lim="400000"/>
            </a:ln>
            <a:effectLst>
              <a:outerShdw blurRad="127000" dist="76200" dir="2700000" rotWithShape="0">
                <a:srgbClr val="000000">
                  <a:alpha val="75000"/>
                </a:srgbClr>
              </a:outerShdw>
            </a:effectLst>
          </p:spPr>
        </p:pic>
      </p:grpSp>
      <p:grpSp>
        <p:nvGrpSpPr>
          <p:cNvPr id="268" name="Group"/>
          <p:cNvGrpSpPr/>
          <p:nvPr/>
        </p:nvGrpSpPr>
        <p:grpSpPr>
          <a:xfrm>
            <a:off x="14626294" y="3695386"/>
            <a:ext cx="3231277" cy="3615714"/>
            <a:chOff x="0" y="0"/>
            <a:chExt cx="3231275" cy="3615712"/>
          </a:xfrm>
        </p:grpSpPr>
        <p:sp>
          <p:nvSpPr>
            <p:cNvPr id="264"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65"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66"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2</a:t>
              </a:r>
            </a:p>
          </p:txBody>
        </p:sp>
        <p:pic>
          <p:nvPicPr>
            <p:cNvPr id="267" name="Image" descr="Image"/>
            <p:cNvPicPr>
              <a:picLocks noChangeAspect="1"/>
            </p:cNvPicPr>
            <p:nvPr/>
          </p:nvPicPr>
          <p:blipFill>
            <a:blip r:embed="rId2"/>
            <a:stretch>
              <a:fillRect/>
            </a:stretch>
          </p:blipFill>
          <p:spPr>
            <a:xfrm>
              <a:off x="1290241" y="876326"/>
              <a:ext cx="987566" cy="1853850"/>
            </a:xfrm>
            <a:prstGeom prst="rect">
              <a:avLst/>
            </a:prstGeom>
            <a:ln w="12700" cap="flat">
              <a:noFill/>
              <a:miter lim="400000"/>
            </a:ln>
            <a:effectLst>
              <a:outerShdw blurRad="127000" dist="76200" dir="2700000" rotWithShape="0">
                <a:srgbClr val="000000">
                  <a:alpha val="75000"/>
                </a:srgbClr>
              </a:outerShdw>
            </a:effectLst>
          </p:spPr>
        </p:pic>
      </p:grpSp>
      <p:grpSp>
        <p:nvGrpSpPr>
          <p:cNvPr id="273" name="Group"/>
          <p:cNvGrpSpPr/>
          <p:nvPr/>
        </p:nvGrpSpPr>
        <p:grpSpPr>
          <a:xfrm>
            <a:off x="14626294" y="7522500"/>
            <a:ext cx="3231277" cy="3615714"/>
            <a:chOff x="0" y="0"/>
            <a:chExt cx="3231275" cy="3615712"/>
          </a:xfrm>
        </p:grpSpPr>
        <p:sp>
          <p:nvSpPr>
            <p:cNvPr id="269"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70"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71"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5</a:t>
              </a:r>
            </a:p>
          </p:txBody>
        </p:sp>
        <p:pic>
          <p:nvPicPr>
            <p:cNvPr id="272" name="Image" descr="Image"/>
            <p:cNvPicPr>
              <a:picLocks noChangeAspect="1"/>
            </p:cNvPicPr>
            <p:nvPr/>
          </p:nvPicPr>
          <p:blipFill>
            <a:blip r:embed="rId2"/>
            <a:stretch>
              <a:fillRect/>
            </a:stretch>
          </p:blipFill>
          <p:spPr>
            <a:xfrm>
              <a:off x="1290241" y="863626"/>
              <a:ext cx="987566" cy="1853850"/>
            </a:xfrm>
            <a:prstGeom prst="rect">
              <a:avLst/>
            </a:prstGeom>
            <a:ln w="12700" cap="flat">
              <a:noFill/>
              <a:miter lim="400000"/>
            </a:ln>
            <a:effectLst>
              <a:outerShdw blurRad="127000" dist="76200" dir="2700000" rotWithShape="0">
                <a:srgbClr val="000000">
                  <a:alpha val="75000"/>
                </a:srgbClr>
              </a:outerShdw>
            </a:effectLst>
          </p:spPr>
        </p:pic>
      </p:grpSp>
      <p:grpSp>
        <p:nvGrpSpPr>
          <p:cNvPr id="278" name="Group"/>
          <p:cNvGrpSpPr/>
          <p:nvPr/>
        </p:nvGrpSpPr>
        <p:grpSpPr>
          <a:xfrm>
            <a:off x="18588694" y="7522500"/>
            <a:ext cx="3231277" cy="3615714"/>
            <a:chOff x="0" y="0"/>
            <a:chExt cx="3231275" cy="3615712"/>
          </a:xfrm>
        </p:grpSpPr>
        <p:sp>
          <p:nvSpPr>
            <p:cNvPr id="274"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Android</a:t>
              </a:r>
            </a:p>
          </p:txBody>
        </p:sp>
        <p:sp>
          <p:nvSpPr>
            <p:cNvPr id="275"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76" name="Subtitle 2"/>
            <p:cNvSpPr txBox="1"/>
            <p:nvPr/>
          </p:nvSpPr>
          <p:spPr>
            <a:xfrm>
              <a:off x="0" y="0"/>
              <a:ext cx="2324031"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 N</a:t>
              </a:r>
            </a:p>
          </p:txBody>
        </p:sp>
        <p:pic>
          <p:nvPicPr>
            <p:cNvPr id="277" name="Image" descr="Image"/>
            <p:cNvPicPr>
              <a:picLocks noChangeAspect="1"/>
            </p:cNvPicPr>
            <p:nvPr/>
          </p:nvPicPr>
          <p:blipFill>
            <a:blip r:embed="rId2"/>
            <a:stretch>
              <a:fillRect/>
            </a:stretch>
          </p:blipFill>
          <p:spPr>
            <a:xfrm>
              <a:off x="1290241" y="901726"/>
              <a:ext cx="987566" cy="1853850"/>
            </a:xfrm>
            <a:prstGeom prst="rect">
              <a:avLst/>
            </a:prstGeom>
            <a:ln w="12700" cap="flat">
              <a:noFill/>
              <a:miter lim="400000"/>
            </a:ln>
            <a:effectLst>
              <a:outerShdw blurRad="127000" dist="76200" dir="2700000" rotWithShape="0">
                <a:srgbClr val="000000">
                  <a:alpha val="75000"/>
                </a:srgbClr>
              </a:outerShdw>
            </a:effectLst>
          </p:spPr>
        </p:pic>
      </p:grpSp>
      <p:sp>
        <p:nvSpPr>
          <p:cNvPr id="279" name="Line"/>
          <p:cNvSpPr/>
          <p:nvPr/>
        </p:nvSpPr>
        <p:spPr>
          <a:xfrm flipH="1">
            <a:off x="9437879" y="5734322"/>
            <a:ext cx="1" cy="3954464"/>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0" name="Line"/>
          <p:cNvSpPr/>
          <p:nvPr/>
        </p:nvSpPr>
        <p:spPr>
          <a:xfrm>
            <a:off x="9435293" y="5743054"/>
            <a:ext cx="1518117"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1" name="Line"/>
          <p:cNvSpPr/>
          <p:nvPr/>
        </p:nvSpPr>
        <p:spPr>
          <a:xfrm>
            <a:off x="9435293" y="9680054"/>
            <a:ext cx="1518117"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2" name="Line"/>
          <p:cNvSpPr/>
          <p:nvPr/>
        </p:nvSpPr>
        <p:spPr>
          <a:xfrm>
            <a:off x="13918544" y="5743054"/>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3" name="Line"/>
          <p:cNvSpPr/>
          <p:nvPr/>
        </p:nvSpPr>
        <p:spPr>
          <a:xfrm>
            <a:off x="17853690" y="5743054"/>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4" name="Line"/>
          <p:cNvSpPr/>
          <p:nvPr/>
        </p:nvSpPr>
        <p:spPr>
          <a:xfrm>
            <a:off x="2485558" y="7711554"/>
            <a:ext cx="1884316"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85" name="Image" descr="Image"/>
          <p:cNvPicPr>
            <a:picLocks noChangeAspect="1"/>
          </p:cNvPicPr>
          <p:nvPr/>
        </p:nvPicPr>
        <p:blipFill>
          <a:blip r:embed="rId3"/>
          <a:stretch>
            <a:fillRect/>
          </a:stretch>
        </p:blipFill>
        <p:spPr>
          <a:xfrm>
            <a:off x="1462724" y="6603499"/>
            <a:ext cx="1652630" cy="2216111"/>
          </a:xfrm>
          <a:prstGeom prst="rect">
            <a:avLst/>
          </a:prstGeom>
          <a:ln w="12700">
            <a:miter lim="400000"/>
          </a:ln>
          <a:effectLst>
            <a:outerShdw blurRad="127000" dist="76200" dir="2700000" rotWithShape="0">
              <a:srgbClr val="000000">
                <a:alpha val="75000"/>
              </a:srgbClr>
            </a:outerShdw>
          </a:effectLst>
        </p:spPr>
      </p:pic>
      <p:grpSp>
        <p:nvGrpSpPr>
          <p:cNvPr id="291" name="Group"/>
          <p:cNvGrpSpPr/>
          <p:nvPr/>
        </p:nvGrpSpPr>
        <p:grpSpPr>
          <a:xfrm>
            <a:off x="3956155" y="5679371"/>
            <a:ext cx="3936241" cy="3474858"/>
            <a:chOff x="0" y="0"/>
            <a:chExt cx="3936240" cy="3474856"/>
          </a:xfrm>
        </p:grpSpPr>
        <p:sp>
          <p:nvSpPr>
            <p:cNvPr id="286" name="Subtitle 2"/>
            <p:cNvSpPr txBox="1"/>
            <p:nvPr/>
          </p:nvSpPr>
          <p:spPr>
            <a:xfrm>
              <a:off x="499651" y="2509534"/>
              <a:ext cx="2380821" cy="8254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989748">
                <a:lnSpc>
                  <a:spcPct val="120000"/>
                </a:lnSpc>
                <a:spcBef>
                  <a:spcPts val="600"/>
                </a:spcBef>
                <a:defRPr sz="2821" b="1">
                  <a:solidFill>
                    <a:srgbClr val="1EA185"/>
                  </a:solidFill>
                  <a:latin typeface="Lato Light"/>
                  <a:ea typeface="Lato Light"/>
                  <a:cs typeface="Lato Light"/>
                  <a:sym typeface="Lato Light"/>
                </a:defRPr>
              </a:lvl1pPr>
            </a:lstStyle>
            <a:p>
              <a:r>
                <a:t>Selenum Grid</a:t>
              </a:r>
            </a:p>
          </p:txBody>
        </p:sp>
        <p:sp>
          <p:nvSpPr>
            <p:cNvPr id="287" name="Subtitle 2"/>
            <p:cNvSpPr txBox="1"/>
            <p:nvPr/>
          </p:nvSpPr>
          <p:spPr>
            <a:xfrm>
              <a:off x="72692" y="0"/>
              <a:ext cx="3863549" cy="746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         Grid</a:t>
              </a:r>
            </a:p>
          </p:txBody>
        </p:sp>
        <p:sp>
          <p:nvSpPr>
            <p:cNvPr id="288" name="Rectangle 14"/>
            <p:cNvSpPr/>
            <p:nvPr/>
          </p:nvSpPr>
          <p:spPr>
            <a:xfrm rot="5400000">
              <a:off x="366058" y="710755"/>
              <a:ext cx="2783495" cy="2744709"/>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pic>
          <p:nvPicPr>
            <p:cNvPr id="289" name="Image" descr="Image"/>
            <p:cNvPicPr>
              <a:picLocks noChangeAspect="1"/>
            </p:cNvPicPr>
            <p:nvPr/>
          </p:nvPicPr>
          <p:blipFill>
            <a:blip r:embed="rId4"/>
            <a:stretch>
              <a:fillRect/>
            </a:stretch>
          </p:blipFill>
          <p:spPr>
            <a:xfrm>
              <a:off x="0" y="295210"/>
              <a:ext cx="985224" cy="1014546"/>
            </a:xfrm>
            <a:prstGeom prst="rect">
              <a:avLst/>
            </a:prstGeom>
            <a:ln w="12700" cap="flat">
              <a:noFill/>
              <a:miter lim="400000"/>
            </a:ln>
            <a:effectLst>
              <a:outerShdw blurRad="127000" dist="76200" dir="2700000" rotWithShape="0">
                <a:srgbClr val="000000">
                  <a:alpha val="75000"/>
                </a:srgbClr>
              </a:outerShdw>
            </a:effectLst>
          </p:spPr>
        </p:pic>
        <p:pic>
          <p:nvPicPr>
            <p:cNvPr id="290" name="logo_wide.png" descr="logo_wide.png"/>
            <p:cNvPicPr>
              <a:picLocks noChangeAspect="1"/>
            </p:cNvPicPr>
            <p:nvPr/>
          </p:nvPicPr>
          <p:blipFill>
            <a:blip r:embed="rId5"/>
            <a:stretch>
              <a:fillRect/>
            </a:stretch>
          </p:blipFill>
          <p:spPr>
            <a:xfrm>
              <a:off x="949381" y="1112628"/>
              <a:ext cx="1481361" cy="1435498"/>
            </a:xfrm>
            <a:prstGeom prst="rect">
              <a:avLst/>
            </a:prstGeom>
            <a:ln w="12700" cap="flat">
              <a:noFill/>
              <a:miter lim="400000"/>
            </a:ln>
            <a:effectLst>
              <a:outerShdw blurRad="127000" dist="76200" dir="2700000" rotWithShape="0">
                <a:srgbClr val="000000">
                  <a:alpha val="75000"/>
                </a:srgbClr>
              </a:outerShdw>
            </a:effectLst>
          </p:spPr>
        </p:pic>
      </p:grpSp>
      <p:sp>
        <p:nvSpPr>
          <p:cNvPr id="292" name="Line"/>
          <p:cNvSpPr/>
          <p:nvPr/>
        </p:nvSpPr>
        <p:spPr>
          <a:xfrm>
            <a:off x="7132731" y="7686154"/>
            <a:ext cx="2304192"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3" name="Subtitle 2"/>
          <p:cNvSpPr txBox="1"/>
          <p:nvPr/>
        </p:nvSpPr>
        <p:spPr>
          <a:xfrm>
            <a:off x="7304482" y="7233365"/>
            <a:ext cx="1824851" cy="747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744" tIns="108744" rIns="108744" bIns="108744">
            <a:normAutofit/>
          </a:bodyPr>
          <a:lstStyle>
            <a:lvl1pPr defTabSz="598199">
              <a:lnSpc>
                <a:spcPct val="120000"/>
              </a:lnSpc>
              <a:spcBef>
                <a:spcPts val="400"/>
              </a:spcBef>
              <a:defRPr sz="1705" b="1">
                <a:solidFill>
                  <a:srgbClr val="1EA185"/>
                </a:solidFill>
                <a:latin typeface="Lato Light"/>
                <a:ea typeface="Lato Light"/>
                <a:cs typeface="Lato Light"/>
                <a:sym typeface="Lato Light"/>
              </a:defRPr>
            </a:lvl1pPr>
          </a:lstStyle>
          <a:p>
            <a:r>
              <a:t>USB Connection</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ower Management"/>
          <p:cNvSpPr/>
          <p:nvPr/>
        </p:nvSpPr>
        <p:spPr>
          <a:xfrm>
            <a:off x="5662215" y="717550"/>
            <a:ext cx="13059569"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Power Management</a:t>
            </a:r>
          </a:p>
        </p:txBody>
      </p:sp>
      <p:sp>
        <p:nvSpPr>
          <p:cNvPr id="296" name="Plugable USB 2.0 High Speed Charging Hub with 60W Power Adapter"/>
          <p:cNvSpPr/>
          <p:nvPr/>
        </p:nvSpPr>
        <p:spPr>
          <a:xfrm>
            <a:off x="1078061" y="4964609"/>
            <a:ext cx="11204377" cy="379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80000"/>
              </a:lnSpc>
              <a:defRPr sz="7200">
                <a:solidFill>
                  <a:srgbClr val="FFFFFF"/>
                </a:solidFill>
                <a:latin typeface="Montserrat Bold"/>
                <a:ea typeface="Montserrat Bold"/>
                <a:cs typeface="Montserrat Bold"/>
                <a:sym typeface="Montserrat Bold"/>
              </a:defRPr>
            </a:lvl1pPr>
          </a:lstStyle>
          <a:p>
            <a:r>
              <a:t>Plugable USB 2.0 High Speed Charging Hub with 60W Power Adapter</a:t>
            </a:r>
          </a:p>
        </p:txBody>
      </p:sp>
      <p:grpSp>
        <p:nvGrpSpPr>
          <p:cNvPr id="301" name="Group"/>
          <p:cNvGrpSpPr/>
          <p:nvPr/>
        </p:nvGrpSpPr>
        <p:grpSpPr>
          <a:xfrm>
            <a:off x="1156287" y="9161374"/>
            <a:ext cx="1175936" cy="214553"/>
            <a:chOff x="0" y="0"/>
            <a:chExt cx="1175935" cy="214552"/>
          </a:xfrm>
        </p:grpSpPr>
        <p:sp>
          <p:nvSpPr>
            <p:cNvPr id="297" name="Circle"/>
            <p:cNvSpPr/>
            <p:nvPr/>
          </p:nvSpPr>
          <p:spPr>
            <a:xfrm>
              <a:off x="961383" y="0"/>
              <a:ext cx="214553"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8" name="Circle"/>
            <p:cNvSpPr/>
            <p:nvPr/>
          </p:nvSpPr>
          <p:spPr>
            <a:xfrm>
              <a:off x="641270" y="0"/>
              <a:ext cx="214554"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9" name="Circle"/>
            <p:cNvSpPr/>
            <p:nvPr/>
          </p:nvSpPr>
          <p:spPr>
            <a:xfrm>
              <a:off x="321157" y="0"/>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00" name="Circle"/>
            <p:cNvSpPr/>
            <p:nvPr/>
          </p:nvSpPr>
          <p:spPr>
            <a:xfrm>
              <a:off x="0" y="0"/>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302" name="Group"/>
          <p:cNvSpPr/>
          <p:nvPr/>
        </p:nvSpPr>
        <p:spPr>
          <a:xfrm>
            <a:off x="13991383" y="3067372"/>
            <a:ext cx="7581157" cy="7581256"/>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310" name="Group"/>
          <p:cNvGrpSpPr/>
          <p:nvPr/>
        </p:nvGrpSpPr>
        <p:grpSpPr>
          <a:xfrm>
            <a:off x="15834447" y="5110230"/>
            <a:ext cx="3895030" cy="3495540"/>
            <a:chOff x="0" y="0"/>
            <a:chExt cx="3895028" cy="3495539"/>
          </a:xfrm>
        </p:grpSpPr>
        <p:sp>
          <p:nvSpPr>
            <p:cNvPr id="303" name="Shape"/>
            <p:cNvSpPr/>
            <p:nvPr/>
          </p:nvSpPr>
          <p:spPr>
            <a:xfrm>
              <a:off x="1870063" y="596907"/>
              <a:ext cx="1304183" cy="196732"/>
            </a:xfrm>
            <a:custGeom>
              <a:avLst/>
              <a:gdLst/>
              <a:ahLst/>
              <a:cxnLst>
                <a:cxn ang="0">
                  <a:pos x="wd2" y="hd2"/>
                </a:cxn>
                <a:cxn ang="5400000">
                  <a:pos x="wd2" y="hd2"/>
                </a:cxn>
                <a:cxn ang="10800000">
                  <a:pos x="wd2" y="hd2"/>
                </a:cxn>
                <a:cxn ang="16200000">
                  <a:pos x="wd2" y="hd2"/>
                </a:cxn>
              </a:cxnLst>
              <a:rect l="0" t="0" r="r" b="b"/>
              <a:pathLst>
                <a:path w="21600" h="21600" extrusionOk="0">
                  <a:moveTo>
                    <a:pt x="1624" y="21600"/>
                  </a:moveTo>
                  <a:lnTo>
                    <a:pt x="19976" y="21600"/>
                  </a:lnTo>
                  <a:cubicBezTo>
                    <a:pt x="20874" y="21600"/>
                    <a:pt x="21600" y="16773"/>
                    <a:pt x="21600" y="10802"/>
                  </a:cubicBezTo>
                  <a:cubicBezTo>
                    <a:pt x="21600" y="4832"/>
                    <a:pt x="20874" y="0"/>
                    <a:pt x="19976" y="0"/>
                  </a:cubicBezTo>
                  <a:lnTo>
                    <a:pt x="1624" y="0"/>
                  </a:lnTo>
                  <a:cubicBezTo>
                    <a:pt x="726" y="0"/>
                    <a:pt x="0" y="4832"/>
                    <a:pt x="0" y="10802"/>
                  </a:cubicBezTo>
                  <a:cubicBezTo>
                    <a:pt x="0" y="16773"/>
                    <a:pt x="740" y="21600"/>
                    <a:pt x="1624" y="21600"/>
                  </a:cubicBezTo>
                  <a:close/>
                </a:path>
              </a:pathLst>
            </a:custGeom>
            <a:solidFill>
              <a:srgbClr val="87C3BE"/>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4" name="Circle"/>
            <p:cNvSpPr/>
            <p:nvPr/>
          </p:nvSpPr>
          <p:spPr>
            <a:xfrm>
              <a:off x="935031" y="511633"/>
              <a:ext cx="251941" cy="252740"/>
            </a:xfrm>
            <a:prstGeom prst="ellipse">
              <a:avLst/>
            </a:prstGeom>
            <a:solidFill>
              <a:srgbClr val="87C3BE"/>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5" name="Shape"/>
            <p:cNvSpPr/>
            <p:nvPr/>
          </p:nvSpPr>
          <p:spPr>
            <a:xfrm>
              <a:off x="1870063" y="1620174"/>
              <a:ext cx="1304183" cy="196733"/>
            </a:xfrm>
            <a:custGeom>
              <a:avLst/>
              <a:gdLst/>
              <a:ahLst/>
              <a:cxnLst>
                <a:cxn ang="0">
                  <a:pos x="wd2" y="hd2"/>
                </a:cxn>
                <a:cxn ang="5400000">
                  <a:pos x="wd2" y="hd2"/>
                </a:cxn>
                <a:cxn ang="10800000">
                  <a:pos x="wd2" y="hd2"/>
                </a:cxn>
                <a:cxn ang="16200000">
                  <a:pos x="wd2" y="hd2"/>
                </a:cxn>
              </a:cxnLst>
              <a:rect l="0" t="0" r="r" b="b"/>
              <a:pathLst>
                <a:path w="21600" h="21600" extrusionOk="0">
                  <a:moveTo>
                    <a:pt x="19976" y="0"/>
                  </a:moveTo>
                  <a:lnTo>
                    <a:pt x="1624" y="0"/>
                  </a:lnTo>
                  <a:cubicBezTo>
                    <a:pt x="726" y="0"/>
                    <a:pt x="0" y="4832"/>
                    <a:pt x="0" y="10802"/>
                  </a:cubicBezTo>
                  <a:cubicBezTo>
                    <a:pt x="0" y="16773"/>
                    <a:pt x="726" y="21600"/>
                    <a:pt x="1624" y="21600"/>
                  </a:cubicBezTo>
                  <a:lnTo>
                    <a:pt x="19976" y="21600"/>
                  </a:lnTo>
                  <a:cubicBezTo>
                    <a:pt x="20874" y="21600"/>
                    <a:pt x="21600" y="16773"/>
                    <a:pt x="21600" y="10802"/>
                  </a:cubicBezTo>
                  <a:cubicBezTo>
                    <a:pt x="21600" y="4832"/>
                    <a:pt x="20874" y="0"/>
                    <a:pt x="19976" y="0"/>
                  </a:cubicBezTo>
                  <a:close/>
                </a:path>
              </a:pathLst>
            </a:custGeom>
            <a:solidFill>
              <a:srgbClr val="F5C282"/>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6" name="Circle"/>
            <p:cNvSpPr/>
            <p:nvPr/>
          </p:nvSpPr>
          <p:spPr>
            <a:xfrm>
              <a:off x="935031" y="1620174"/>
              <a:ext cx="251941" cy="252697"/>
            </a:xfrm>
            <a:prstGeom prst="ellipse">
              <a:avLst/>
            </a:prstGeom>
            <a:solidFill>
              <a:srgbClr val="F5C282"/>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7" name="Shape"/>
            <p:cNvSpPr/>
            <p:nvPr/>
          </p:nvSpPr>
          <p:spPr>
            <a:xfrm>
              <a:off x="1870063" y="2728713"/>
              <a:ext cx="1304183" cy="196732"/>
            </a:xfrm>
            <a:custGeom>
              <a:avLst/>
              <a:gdLst/>
              <a:ahLst/>
              <a:cxnLst>
                <a:cxn ang="0">
                  <a:pos x="wd2" y="hd2"/>
                </a:cxn>
                <a:cxn ang="5400000">
                  <a:pos x="wd2" y="hd2"/>
                </a:cxn>
                <a:cxn ang="10800000">
                  <a:pos x="wd2" y="hd2"/>
                </a:cxn>
                <a:cxn ang="16200000">
                  <a:pos x="wd2" y="hd2"/>
                </a:cxn>
              </a:cxnLst>
              <a:rect l="0" t="0" r="r" b="b"/>
              <a:pathLst>
                <a:path w="21600" h="21600" extrusionOk="0">
                  <a:moveTo>
                    <a:pt x="19976" y="0"/>
                  </a:moveTo>
                  <a:lnTo>
                    <a:pt x="1624" y="0"/>
                  </a:lnTo>
                  <a:cubicBezTo>
                    <a:pt x="726" y="0"/>
                    <a:pt x="0" y="4827"/>
                    <a:pt x="0" y="10798"/>
                  </a:cubicBezTo>
                  <a:cubicBezTo>
                    <a:pt x="0" y="16768"/>
                    <a:pt x="726" y="21600"/>
                    <a:pt x="1624" y="21600"/>
                  </a:cubicBezTo>
                  <a:lnTo>
                    <a:pt x="19976" y="21600"/>
                  </a:lnTo>
                  <a:cubicBezTo>
                    <a:pt x="20874" y="21600"/>
                    <a:pt x="21600" y="16768"/>
                    <a:pt x="21600" y="10798"/>
                  </a:cubicBezTo>
                  <a:cubicBezTo>
                    <a:pt x="21600" y="4827"/>
                    <a:pt x="20874" y="0"/>
                    <a:pt x="19976" y="0"/>
                  </a:cubicBezTo>
                  <a:close/>
                </a:path>
              </a:pathLst>
            </a:custGeom>
            <a:solidFill>
              <a:srgbClr val="5195DB"/>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8" name="Circle"/>
            <p:cNvSpPr/>
            <p:nvPr/>
          </p:nvSpPr>
          <p:spPr>
            <a:xfrm>
              <a:off x="935031" y="2728713"/>
              <a:ext cx="251941" cy="252697"/>
            </a:xfrm>
            <a:prstGeom prst="ellipse">
              <a:avLst/>
            </a:prstGeom>
            <a:solidFill>
              <a:srgbClr val="5195DB"/>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9" name="Shape"/>
            <p:cNvSpPr/>
            <p:nvPr/>
          </p:nvSpPr>
          <p:spPr>
            <a:xfrm>
              <a:off x="0" y="0"/>
              <a:ext cx="3895029" cy="3495540"/>
            </a:xfrm>
            <a:custGeom>
              <a:avLst/>
              <a:gdLst/>
              <a:ahLst/>
              <a:cxnLst>
                <a:cxn ang="0">
                  <a:pos x="wd2" y="hd2"/>
                </a:cxn>
                <a:cxn ang="5400000">
                  <a:pos x="wd2" y="hd2"/>
                </a:cxn>
                <a:cxn ang="10800000">
                  <a:pos x="wd2" y="hd2"/>
                </a:cxn>
                <a:cxn ang="16200000">
                  <a:pos x="wd2" y="hd2"/>
                </a:cxn>
              </a:cxnLst>
              <a:rect l="0" t="0" r="r" b="b"/>
              <a:pathLst>
                <a:path w="21600" h="21600" extrusionOk="0">
                  <a:moveTo>
                    <a:pt x="1083" y="20389"/>
                  </a:moveTo>
                  <a:lnTo>
                    <a:pt x="1083" y="14820"/>
                  </a:lnTo>
                  <a:lnTo>
                    <a:pt x="20521" y="14820"/>
                  </a:lnTo>
                  <a:lnTo>
                    <a:pt x="20521" y="20389"/>
                  </a:lnTo>
                  <a:cubicBezTo>
                    <a:pt x="20521" y="20389"/>
                    <a:pt x="1083" y="20389"/>
                    <a:pt x="1083" y="20389"/>
                  </a:cubicBezTo>
                  <a:close/>
                  <a:moveTo>
                    <a:pt x="20517" y="1216"/>
                  </a:moveTo>
                  <a:lnTo>
                    <a:pt x="20517" y="6810"/>
                  </a:lnTo>
                  <a:lnTo>
                    <a:pt x="1083" y="6810"/>
                  </a:lnTo>
                  <a:lnTo>
                    <a:pt x="1083" y="1216"/>
                  </a:lnTo>
                  <a:cubicBezTo>
                    <a:pt x="1083" y="1216"/>
                    <a:pt x="20517" y="1216"/>
                    <a:pt x="20517" y="1216"/>
                  </a:cubicBezTo>
                  <a:close/>
                  <a:moveTo>
                    <a:pt x="1083" y="8020"/>
                  </a:moveTo>
                  <a:lnTo>
                    <a:pt x="20521" y="8020"/>
                  </a:lnTo>
                  <a:lnTo>
                    <a:pt x="20521" y="13614"/>
                  </a:lnTo>
                  <a:lnTo>
                    <a:pt x="1083" y="13614"/>
                  </a:lnTo>
                  <a:cubicBezTo>
                    <a:pt x="1083" y="13614"/>
                    <a:pt x="1083" y="8020"/>
                    <a:pt x="1083" y="8020"/>
                  </a:cubicBezTo>
                  <a:close/>
                  <a:moveTo>
                    <a:pt x="21600" y="20997"/>
                  </a:moveTo>
                  <a:lnTo>
                    <a:pt x="21600" y="608"/>
                  </a:lnTo>
                  <a:cubicBezTo>
                    <a:pt x="21600" y="272"/>
                    <a:pt x="21357" y="0"/>
                    <a:pt x="21056" y="0"/>
                  </a:cubicBezTo>
                  <a:lnTo>
                    <a:pt x="539" y="0"/>
                  </a:lnTo>
                  <a:cubicBezTo>
                    <a:pt x="239" y="0"/>
                    <a:pt x="0" y="272"/>
                    <a:pt x="0" y="608"/>
                  </a:cubicBezTo>
                  <a:lnTo>
                    <a:pt x="0" y="20992"/>
                  </a:lnTo>
                  <a:cubicBezTo>
                    <a:pt x="0" y="21328"/>
                    <a:pt x="243" y="21600"/>
                    <a:pt x="539" y="21600"/>
                  </a:cubicBezTo>
                  <a:lnTo>
                    <a:pt x="21060" y="21600"/>
                  </a:lnTo>
                  <a:cubicBezTo>
                    <a:pt x="21361" y="21600"/>
                    <a:pt x="21600" y="21328"/>
                    <a:pt x="21600" y="20997"/>
                  </a:cubicBezTo>
                  <a:close/>
                </a:path>
              </a:pathLst>
            </a:custGeom>
            <a:solidFill>
              <a:srgbClr val="F8655F"/>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311" name="*Where to buy this adapter?"/>
          <p:cNvSpPr/>
          <p:nvPr/>
        </p:nvSpPr>
        <p:spPr>
          <a:xfrm>
            <a:off x="806450" y="12848285"/>
            <a:ext cx="19911815" cy="446533"/>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pPr>
            <a:r>
              <a:t>*Where to buy </a:t>
            </a:r>
            <a:r>
              <a:rPr u="sng">
                <a:hlinkClick r:id="rId2"/>
              </a:rPr>
              <a:t>this adapter</a:t>
            </a:r>
            <a:r>
              <a:t>?</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Network Management"/>
          <p:cNvSpPr/>
          <p:nvPr/>
        </p:nvSpPr>
        <p:spPr>
          <a:xfrm>
            <a:off x="5204549" y="721763"/>
            <a:ext cx="1397490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Network Management</a:t>
            </a:r>
          </a:p>
        </p:txBody>
      </p:sp>
      <p:grpSp>
        <p:nvGrpSpPr>
          <p:cNvPr id="330" name="Group"/>
          <p:cNvGrpSpPr/>
          <p:nvPr/>
        </p:nvGrpSpPr>
        <p:grpSpPr>
          <a:xfrm>
            <a:off x="13991383" y="3067372"/>
            <a:ext cx="7581157" cy="7581256"/>
            <a:chOff x="0" y="0"/>
            <a:chExt cx="7581156" cy="7581255"/>
          </a:xfrm>
        </p:grpSpPr>
        <p:sp>
          <p:nvSpPr>
            <p:cNvPr id="314" name="Circle"/>
            <p:cNvSpPr/>
            <p:nvPr/>
          </p:nvSpPr>
          <p:spPr>
            <a:xfrm>
              <a:off x="0" y="0"/>
              <a:ext cx="7581157" cy="7581256"/>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329" name="Group"/>
            <p:cNvGrpSpPr/>
            <p:nvPr/>
          </p:nvGrpSpPr>
          <p:grpSpPr>
            <a:xfrm>
              <a:off x="2111895" y="1643354"/>
              <a:ext cx="3291817" cy="4289400"/>
              <a:chOff x="0" y="0"/>
              <a:chExt cx="3291815" cy="4289399"/>
            </a:xfrm>
          </p:grpSpPr>
          <p:sp>
            <p:nvSpPr>
              <p:cNvPr id="315" name="Circle"/>
              <p:cNvSpPr/>
              <p:nvPr/>
            </p:nvSpPr>
            <p:spPr>
              <a:xfrm>
                <a:off x="2691216" y="3688526"/>
                <a:ext cx="600600" cy="60087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6" name="Circle"/>
              <p:cNvSpPr/>
              <p:nvPr/>
            </p:nvSpPr>
            <p:spPr>
              <a:xfrm>
                <a:off x="2691216" y="2766432"/>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7" name="Circle"/>
              <p:cNvSpPr/>
              <p:nvPr/>
            </p:nvSpPr>
            <p:spPr>
              <a:xfrm>
                <a:off x="2691216" y="1844263"/>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8" name="Circle"/>
              <p:cNvSpPr/>
              <p:nvPr/>
            </p:nvSpPr>
            <p:spPr>
              <a:xfrm>
                <a:off x="2691216" y="922131"/>
                <a:ext cx="600600" cy="60087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9" name="Circle"/>
              <p:cNvSpPr/>
              <p:nvPr/>
            </p:nvSpPr>
            <p:spPr>
              <a:xfrm>
                <a:off x="2691216" y="0"/>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0" name="Circle"/>
              <p:cNvSpPr/>
              <p:nvPr/>
            </p:nvSpPr>
            <p:spPr>
              <a:xfrm>
                <a:off x="1795121" y="3688526"/>
                <a:ext cx="600601" cy="60087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1" name="Circle"/>
              <p:cNvSpPr/>
              <p:nvPr/>
            </p:nvSpPr>
            <p:spPr>
              <a:xfrm>
                <a:off x="1795121" y="2766432"/>
                <a:ext cx="600601" cy="60087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2" name="Circle"/>
              <p:cNvSpPr/>
              <p:nvPr/>
            </p:nvSpPr>
            <p:spPr>
              <a:xfrm>
                <a:off x="1795121" y="1844263"/>
                <a:ext cx="600601" cy="60087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3" name="Circle"/>
              <p:cNvSpPr/>
              <p:nvPr/>
            </p:nvSpPr>
            <p:spPr>
              <a:xfrm>
                <a:off x="899022" y="3688526"/>
                <a:ext cx="600600" cy="60087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4" name="Circle"/>
              <p:cNvSpPr/>
              <p:nvPr/>
            </p:nvSpPr>
            <p:spPr>
              <a:xfrm>
                <a:off x="899022" y="2766432"/>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5" name="Circle"/>
              <p:cNvSpPr/>
              <p:nvPr/>
            </p:nvSpPr>
            <p:spPr>
              <a:xfrm>
                <a:off x="899022" y="1844263"/>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6" name="Circle"/>
              <p:cNvSpPr/>
              <p:nvPr/>
            </p:nvSpPr>
            <p:spPr>
              <a:xfrm>
                <a:off x="899022" y="922170"/>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7" name="Circle"/>
              <p:cNvSpPr/>
              <p:nvPr/>
            </p:nvSpPr>
            <p:spPr>
              <a:xfrm>
                <a:off x="0" y="3688526"/>
                <a:ext cx="600600" cy="600874"/>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8" name="Circle"/>
              <p:cNvSpPr/>
              <p:nvPr/>
            </p:nvSpPr>
            <p:spPr>
              <a:xfrm>
                <a:off x="0" y="2766432"/>
                <a:ext cx="600600" cy="60087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331" name="We use reverse tether.…"/>
          <p:cNvSpPr/>
          <p:nvPr/>
        </p:nvSpPr>
        <p:spPr>
          <a:xfrm>
            <a:off x="1078061" y="3938449"/>
            <a:ext cx="11204377" cy="5852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155700">
              <a:lnSpc>
                <a:spcPct val="80000"/>
              </a:lnSpc>
              <a:defRPr sz="7200">
                <a:solidFill>
                  <a:srgbClr val="FFFFFF"/>
                </a:solidFill>
                <a:latin typeface="Montserrat Bold"/>
                <a:ea typeface="Montserrat Bold"/>
                <a:cs typeface="Montserrat Bold"/>
                <a:sym typeface="Montserrat Bold"/>
              </a:defRPr>
            </a:pPr>
            <a:r>
              <a:t>We use reverse tether. </a:t>
            </a:r>
            <a:br/>
            <a:r>
              <a:t> </a:t>
            </a:r>
          </a:p>
          <a:p>
            <a:pPr marL="228600" indent="-228600" algn="l" defTabSz="1155700">
              <a:lnSpc>
                <a:spcPct val="80000"/>
              </a:lnSpc>
              <a:buSzPct val="100000"/>
              <a:buChar char="•"/>
              <a:defRPr sz="5300">
                <a:solidFill>
                  <a:srgbClr val="FFFFFF"/>
                </a:solidFill>
                <a:latin typeface="Montserrat Bold"/>
                <a:ea typeface="Montserrat Bold"/>
                <a:cs typeface="Montserrat Bold"/>
                <a:sym typeface="Montserrat Bold"/>
              </a:defRPr>
            </a:pPr>
            <a:endParaRPr/>
          </a:p>
          <a:p>
            <a:pPr marL="228600" indent="-228600" algn="l" defTabSz="1155700">
              <a:lnSpc>
                <a:spcPct val="80000"/>
              </a:lnSpc>
              <a:buSzPct val="100000"/>
              <a:buChar char="•"/>
              <a:defRPr sz="5300">
                <a:solidFill>
                  <a:srgbClr val="FFFFFF"/>
                </a:solidFill>
                <a:latin typeface="Montserrat Bold"/>
                <a:ea typeface="Montserrat Bold"/>
                <a:cs typeface="Montserrat Bold"/>
                <a:sym typeface="Montserrat Bold"/>
              </a:defRPr>
            </a:pPr>
            <a:r>
              <a:t> Android - </a:t>
            </a:r>
            <a:r>
              <a:rPr i="1"/>
              <a:t>gnirehtet</a:t>
            </a:r>
            <a:r>
              <a:t> to   reverse the network</a:t>
            </a:r>
          </a:p>
          <a:p>
            <a:pPr marL="228600" indent="-228600" algn="l" defTabSz="1155700">
              <a:lnSpc>
                <a:spcPct val="80000"/>
              </a:lnSpc>
              <a:buSzPct val="100000"/>
              <a:buChar char="•"/>
              <a:defRPr sz="5300">
                <a:solidFill>
                  <a:srgbClr val="FFFFFF"/>
                </a:solidFill>
                <a:latin typeface="Montserrat Bold"/>
                <a:ea typeface="Montserrat Bold"/>
                <a:cs typeface="Montserrat Bold"/>
                <a:sym typeface="Montserrat Bold"/>
              </a:defRPr>
            </a:pPr>
            <a:endParaRPr/>
          </a:p>
          <a:p>
            <a:pPr algn="l" defTabSz="1155700">
              <a:lnSpc>
                <a:spcPct val="80000"/>
              </a:lnSpc>
              <a:defRPr sz="5300">
                <a:solidFill>
                  <a:srgbClr val="FFFFFF"/>
                </a:solidFill>
                <a:latin typeface="Montserrat Bold"/>
                <a:ea typeface="Montserrat Bold"/>
                <a:cs typeface="Montserrat Bold"/>
                <a:sym typeface="Montserrat Bold"/>
              </a:defRPr>
            </a:pPr>
            <a:endParaRPr/>
          </a:p>
          <a:p>
            <a:pPr marL="228600" indent="-228600" algn="l" defTabSz="1155700">
              <a:lnSpc>
                <a:spcPct val="80000"/>
              </a:lnSpc>
              <a:buSzPct val="100000"/>
              <a:buChar char="•"/>
              <a:defRPr sz="5300">
                <a:solidFill>
                  <a:srgbClr val="FFFFFF"/>
                </a:solidFill>
                <a:latin typeface="Montserrat Bold"/>
                <a:ea typeface="Montserrat Bold"/>
                <a:cs typeface="Montserrat Bold"/>
                <a:sym typeface="Montserrat Bold"/>
              </a:defRPr>
            </a:pPr>
            <a:r>
              <a:t> iOS - Native USB tethering</a:t>
            </a:r>
          </a:p>
        </p:txBody>
      </p:sp>
      <p:grpSp>
        <p:nvGrpSpPr>
          <p:cNvPr id="336" name="Group"/>
          <p:cNvGrpSpPr/>
          <p:nvPr/>
        </p:nvGrpSpPr>
        <p:grpSpPr>
          <a:xfrm>
            <a:off x="1207087" y="10317074"/>
            <a:ext cx="1175936" cy="214553"/>
            <a:chOff x="0" y="0"/>
            <a:chExt cx="1175935" cy="214552"/>
          </a:xfrm>
        </p:grpSpPr>
        <p:sp>
          <p:nvSpPr>
            <p:cNvPr id="332" name="Circle"/>
            <p:cNvSpPr/>
            <p:nvPr/>
          </p:nvSpPr>
          <p:spPr>
            <a:xfrm>
              <a:off x="961383" y="0"/>
              <a:ext cx="214553"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3" name="Circle"/>
            <p:cNvSpPr/>
            <p:nvPr/>
          </p:nvSpPr>
          <p:spPr>
            <a:xfrm>
              <a:off x="641270" y="0"/>
              <a:ext cx="214554"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4" name="Circle"/>
            <p:cNvSpPr/>
            <p:nvPr/>
          </p:nvSpPr>
          <p:spPr>
            <a:xfrm>
              <a:off x="321157" y="0"/>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5" name="Circle"/>
            <p:cNvSpPr/>
            <p:nvPr/>
          </p:nvSpPr>
          <p:spPr>
            <a:xfrm>
              <a:off x="0" y="0"/>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337" name="*Where to find gnirehtet?"/>
          <p:cNvSpPr/>
          <p:nvPr/>
        </p:nvSpPr>
        <p:spPr>
          <a:xfrm>
            <a:off x="806450" y="12848285"/>
            <a:ext cx="19911815" cy="446533"/>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pPr>
            <a:r>
              <a:t>*Where to find </a:t>
            </a:r>
            <a:r>
              <a:rPr u="sng">
                <a:hlinkClick r:id="rId2"/>
              </a:rPr>
              <a:t>gnirehtet</a:t>
            </a:r>
            <a:r>
              <a:t>?</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Jenkins pipeline Architecture"/>
          <p:cNvSpPr/>
          <p:nvPr/>
        </p:nvSpPr>
        <p:spPr>
          <a:xfrm>
            <a:off x="1851604" y="783867"/>
            <a:ext cx="2068079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t>Jenkins pipeline Architecture </a:t>
            </a:r>
          </a:p>
        </p:txBody>
      </p:sp>
      <p:grpSp>
        <p:nvGrpSpPr>
          <p:cNvPr id="407" name="Group"/>
          <p:cNvGrpSpPr/>
          <p:nvPr/>
        </p:nvGrpSpPr>
        <p:grpSpPr>
          <a:xfrm>
            <a:off x="3549515" y="2481467"/>
            <a:ext cx="17284969" cy="10519311"/>
            <a:chOff x="0" y="0"/>
            <a:chExt cx="17284967" cy="10519310"/>
          </a:xfrm>
        </p:grpSpPr>
        <p:sp>
          <p:nvSpPr>
            <p:cNvPr id="340" name="Line"/>
            <p:cNvSpPr/>
            <p:nvPr/>
          </p:nvSpPr>
          <p:spPr>
            <a:xfrm>
              <a:off x="8912932" y="2015105"/>
              <a:ext cx="1" cy="1514767"/>
            </a:xfrm>
            <a:prstGeom prst="line">
              <a:avLst/>
            </a:prstGeom>
            <a:noFill/>
            <a:ln w="63500" cap="flat">
              <a:solidFill>
                <a:schemeClr val="accent3">
                  <a:hueOff val="-81409"/>
                  <a:satOff val="11895"/>
                  <a:lumOff val="11067"/>
                </a:schemeClr>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41" name="Line"/>
            <p:cNvSpPr/>
            <p:nvPr/>
          </p:nvSpPr>
          <p:spPr>
            <a:xfrm>
              <a:off x="1007906" y="1248926"/>
              <a:ext cx="2320830" cy="1"/>
            </a:xfrm>
            <a:prstGeom prst="line">
              <a:avLst/>
            </a:prstGeom>
            <a:noFill/>
            <a:ln w="63500" cap="flat">
              <a:solidFill>
                <a:schemeClr val="accent3">
                  <a:hueOff val="-81409"/>
                  <a:satOff val="11895"/>
                  <a:lumOff val="11067"/>
                </a:schemeClr>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42" name="Image" descr="Image"/>
            <p:cNvPicPr>
              <a:picLocks noChangeAspect="1"/>
            </p:cNvPicPr>
            <p:nvPr/>
          </p:nvPicPr>
          <p:blipFill>
            <a:blip r:embed="rId2"/>
            <a:stretch>
              <a:fillRect/>
            </a:stretch>
          </p:blipFill>
          <p:spPr>
            <a:xfrm>
              <a:off x="0" y="0"/>
              <a:ext cx="1862734" cy="2497854"/>
            </a:xfrm>
            <a:prstGeom prst="rect">
              <a:avLst/>
            </a:prstGeom>
            <a:ln w="12700" cap="flat">
              <a:noFill/>
              <a:miter lim="400000"/>
            </a:ln>
            <a:effectLst>
              <a:outerShdw blurRad="127000" dist="76200" dir="2700000" rotWithShape="0">
                <a:srgbClr val="000000">
                  <a:alpha val="75000"/>
                </a:srgbClr>
              </a:outerShdw>
            </a:effectLst>
          </p:spPr>
        </p:pic>
        <p:grpSp>
          <p:nvGrpSpPr>
            <p:cNvPr id="349" name="Group"/>
            <p:cNvGrpSpPr/>
            <p:nvPr/>
          </p:nvGrpSpPr>
          <p:grpSpPr>
            <a:xfrm>
              <a:off x="3099201" y="213221"/>
              <a:ext cx="2804109" cy="1796600"/>
              <a:chOff x="0" y="0"/>
              <a:chExt cx="2804107" cy="1796599"/>
            </a:xfrm>
          </p:grpSpPr>
          <p:grpSp>
            <p:nvGrpSpPr>
              <p:cNvPr id="347" name="Group"/>
              <p:cNvGrpSpPr/>
              <p:nvPr/>
            </p:nvGrpSpPr>
            <p:grpSpPr>
              <a:xfrm>
                <a:off x="0" y="0"/>
                <a:ext cx="2804108" cy="1796600"/>
                <a:chOff x="0" y="0"/>
                <a:chExt cx="2804107" cy="1796599"/>
              </a:xfrm>
            </p:grpSpPr>
            <p:grpSp>
              <p:nvGrpSpPr>
                <p:cNvPr id="345" name="Group 26"/>
                <p:cNvGrpSpPr/>
                <p:nvPr/>
              </p:nvGrpSpPr>
              <p:grpSpPr>
                <a:xfrm>
                  <a:off x="270025" y="408633"/>
                  <a:ext cx="2534083" cy="1387967"/>
                  <a:chOff x="0" y="0"/>
                  <a:chExt cx="2534082" cy="1387965"/>
                </a:xfrm>
              </p:grpSpPr>
              <p:sp>
                <p:nvSpPr>
                  <p:cNvPr id="343" name="Subtitle 2"/>
                  <p:cNvSpPr txBox="1"/>
                  <p:nvPr/>
                </p:nvSpPr>
                <p:spPr>
                  <a:xfrm>
                    <a:off x="517166" y="821270"/>
                    <a:ext cx="1499750" cy="439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fontScale="92500" lnSpcReduction="10000"/>
                  </a:bodyPr>
                  <a:lstStyle>
                    <a:lvl1pPr defTabSz="445930">
                      <a:lnSpc>
                        <a:spcPct val="120000"/>
                      </a:lnSpc>
                      <a:spcBef>
                        <a:spcPts val="300"/>
                      </a:spcBef>
                      <a:defRPr sz="1558" b="1">
                        <a:solidFill>
                          <a:srgbClr val="1EA185"/>
                        </a:solidFill>
                        <a:latin typeface="Lato Light"/>
                        <a:ea typeface="Lato Light"/>
                        <a:cs typeface="Lato Light"/>
                        <a:sym typeface="Lato Light"/>
                      </a:defRPr>
                    </a:lvl1pPr>
                  </a:lstStyle>
                  <a:p>
                    <a:r>
                      <a:t>Build Binary</a:t>
                    </a:r>
                  </a:p>
                </p:txBody>
              </p:sp>
              <p:sp>
                <p:nvSpPr>
                  <p:cNvPr id="344" name="Rectangle 14"/>
                  <p:cNvSpPr/>
                  <p:nvPr/>
                </p:nvSpPr>
                <p:spPr>
                  <a:xfrm rot="5400000">
                    <a:off x="573058" y="-573059"/>
                    <a:ext cx="1387966" cy="2534084"/>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grpSp>
            <p:pic>
              <p:nvPicPr>
                <p:cNvPr id="346" name="Image" descr="Image"/>
                <p:cNvPicPr>
                  <a:picLocks noChangeAspect="1"/>
                </p:cNvPicPr>
                <p:nvPr/>
              </p:nvPicPr>
              <p:blipFill>
                <a:blip r:embed="rId3"/>
                <a:stretch>
                  <a:fillRect/>
                </a:stretch>
              </p:blipFill>
              <p:spPr>
                <a:xfrm>
                  <a:off x="0" y="0"/>
                  <a:ext cx="587013" cy="604483"/>
                </a:xfrm>
                <a:prstGeom prst="rect">
                  <a:avLst/>
                </a:prstGeom>
                <a:ln w="12700" cap="flat">
                  <a:noFill/>
                  <a:miter lim="400000"/>
                </a:ln>
                <a:effectLst>
                  <a:outerShdw blurRad="127000" dist="76200" dir="2700000" rotWithShape="0">
                    <a:srgbClr val="000000">
                      <a:alpha val="75000"/>
                    </a:srgbClr>
                  </a:outerShdw>
                </a:effectLst>
              </p:spPr>
            </p:pic>
          </p:grpSp>
          <p:pic>
            <p:nvPicPr>
              <p:cNvPr id="348" name="Image" descr="Image"/>
              <p:cNvPicPr>
                <a:picLocks noChangeAspect="1"/>
              </p:cNvPicPr>
              <p:nvPr/>
            </p:nvPicPr>
            <p:blipFill>
              <a:blip r:embed="rId4"/>
              <a:stretch>
                <a:fillRect/>
              </a:stretch>
            </p:blipFill>
            <p:spPr>
              <a:xfrm>
                <a:off x="1020784" y="532302"/>
                <a:ext cx="762540" cy="762540"/>
              </a:xfrm>
              <a:prstGeom prst="rect">
                <a:avLst/>
              </a:prstGeom>
              <a:ln w="12700" cap="flat">
                <a:noFill/>
                <a:miter lim="400000"/>
              </a:ln>
              <a:effectLst>
                <a:outerShdw blurRad="127000" dist="76200" dir="2700000" rotWithShape="0">
                  <a:srgbClr val="000000">
                    <a:alpha val="75000"/>
                  </a:srgbClr>
                </a:outerShdw>
              </a:effectLst>
            </p:spPr>
          </p:pic>
        </p:grpSp>
        <p:sp>
          <p:nvSpPr>
            <p:cNvPr id="350" name="Line"/>
            <p:cNvSpPr/>
            <p:nvPr/>
          </p:nvSpPr>
          <p:spPr>
            <a:xfrm>
              <a:off x="5955133" y="1248926"/>
              <a:ext cx="1670054" cy="1"/>
            </a:xfrm>
            <a:prstGeom prst="line">
              <a:avLst/>
            </a:prstGeom>
            <a:noFill/>
            <a:ln w="63500" cap="flat">
              <a:solidFill>
                <a:schemeClr val="accent3">
                  <a:hueOff val="-81409"/>
                  <a:satOff val="11895"/>
                  <a:lumOff val="11067"/>
                </a:schemeClr>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357" name="Group"/>
            <p:cNvGrpSpPr/>
            <p:nvPr/>
          </p:nvGrpSpPr>
          <p:grpSpPr>
            <a:xfrm>
              <a:off x="7395650" y="213221"/>
              <a:ext cx="2804109" cy="1796600"/>
              <a:chOff x="0" y="0"/>
              <a:chExt cx="2804107" cy="1796599"/>
            </a:xfrm>
          </p:grpSpPr>
          <p:grpSp>
            <p:nvGrpSpPr>
              <p:cNvPr id="355" name="Group"/>
              <p:cNvGrpSpPr/>
              <p:nvPr/>
            </p:nvGrpSpPr>
            <p:grpSpPr>
              <a:xfrm>
                <a:off x="0" y="0"/>
                <a:ext cx="2804108" cy="1796600"/>
                <a:chOff x="0" y="0"/>
                <a:chExt cx="2804107" cy="1796599"/>
              </a:xfrm>
            </p:grpSpPr>
            <p:grpSp>
              <p:nvGrpSpPr>
                <p:cNvPr id="353" name="Group 26"/>
                <p:cNvGrpSpPr/>
                <p:nvPr/>
              </p:nvGrpSpPr>
              <p:grpSpPr>
                <a:xfrm>
                  <a:off x="270025" y="408633"/>
                  <a:ext cx="2534083" cy="1387967"/>
                  <a:chOff x="0" y="0"/>
                  <a:chExt cx="2534082" cy="1387965"/>
                </a:xfrm>
              </p:grpSpPr>
              <p:sp>
                <p:nvSpPr>
                  <p:cNvPr id="351" name="Subtitle 2"/>
                  <p:cNvSpPr txBox="1"/>
                  <p:nvPr/>
                </p:nvSpPr>
                <p:spPr>
                  <a:xfrm>
                    <a:off x="517166" y="921472"/>
                    <a:ext cx="1499750" cy="4397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fontScale="92500" lnSpcReduction="10000"/>
                  </a:bodyPr>
                  <a:lstStyle>
                    <a:lvl1pPr defTabSz="478559">
                      <a:lnSpc>
                        <a:spcPct val="120000"/>
                      </a:lnSpc>
                      <a:spcBef>
                        <a:spcPts val="300"/>
                      </a:spcBef>
                      <a:defRPr sz="1540" b="1">
                        <a:solidFill>
                          <a:srgbClr val="1EA185"/>
                        </a:solidFill>
                        <a:latin typeface="Lato Light"/>
                        <a:ea typeface="Lato Light"/>
                        <a:cs typeface="Lato Light"/>
                        <a:sym typeface="Lato Light"/>
                      </a:defRPr>
                    </a:lvl1pPr>
                  </a:lstStyle>
                  <a:p>
                    <a:r>
                      <a:t>Run Tests</a:t>
                    </a:r>
                  </a:p>
                </p:txBody>
              </p:sp>
              <p:sp>
                <p:nvSpPr>
                  <p:cNvPr id="352" name="Rectangle 14"/>
                  <p:cNvSpPr/>
                  <p:nvPr/>
                </p:nvSpPr>
                <p:spPr>
                  <a:xfrm rot="5400000">
                    <a:off x="573058" y="-573059"/>
                    <a:ext cx="1387966" cy="2534084"/>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grpSp>
            <p:pic>
              <p:nvPicPr>
                <p:cNvPr id="354" name="Image" descr="Image"/>
                <p:cNvPicPr>
                  <a:picLocks noChangeAspect="1"/>
                </p:cNvPicPr>
                <p:nvPr/>
              </p:nvPicPr>
              <p:blipFill>
                <a:blip r:embed="rId3"/>
                <a:stretch>
                  <a:fillRect/>
                </a:stretch>
              </p:blipFill>
              <p:spPr>
                <a:xfrm>
                  <a:off x="0" y="0"/>
                  <a:ext cx="587013" cy="604483"/>
                </a:xfrm>
                <a:prstGeom prst="rect">
                  <a:avLst/>
                </a:prstGeom>
                <a:ln w="12700" cap="flat">
                  <a:noFill/>
                  <a:miter lim="400000"/>
                </a:ln>
                <a:effectLst>
                  <a:outerShdw blurRad="127000" dist="76200" dir="2700000" rotWithShape="0">
                    <a:srgbClr val="000000">
                      <a:alpha val="75000"/>
                    </a:srgbClr>
                  </a:outerShdw>
                </a:effectLst>
              </p:spPr>
            </p:pic>
          </p:grpSp>
          <p:pic>
            <p:nvPicPr>
              <p:cNvPr id="356" name="Image" descr="Image"/>
              <p:cNvPicPr>
                <a:picLocks noChangeAspect="1"/>
              </p:cNvPicPr>
              <p:nvPr/>
            </p:nvPicPr>
            <p:blipFill>
              <a:blip r:embed="rId5"/>
              <a:stretch>
                <a:fillRect/>
              </a:stretch>
            </p:blipFill>
            <p:spPr>
              <a:xfrm>
                <a:off x="924346" y="671036"/>
                <a:ext cx="955415" cy="656848"/>
              </a:xfrm>
              <a:prstGeom prst="rect">
                <a:avLst/>
              </a:prstGeom>
              <a:ln w="12700" cap="flat">
                <a:noFill/>
                <a:miter lim="400000"/>
              </a:ln>
              <a:effectLst>
                <a:outerShdw blurRad="127000" dist="76200" dir="2700000" rotWithShape="0">
                  <a:srgbClr val="000000">
                    <a:alpha val="75000"/>
                  </a:srgbClr>
                </a:outerShdw>
              </a:effectLst>
            </p:spPr>
          </p:pic>
        </p:grpSp>
        <p:sp>
          <p:nvSpPr>
            <p:cNvPr id="358" name="Line"/>
            <p:cNvSpPr/>
            <p:nvPr/>
          </p:nvSpPr>
          <p:spPr>
            <a:xfrm>
              <a:off x="8912933" y="7814457"/>
              <a:ext cx="1" cy="1259686"/>
            </a:xfrm>
            <a:prstGeom prst="line">
              <a:avLst/>
            </a:prstGeom>
            <a:noFill/>
            <a:ln w="63500" cap="flat">
              <a:solidFill>
                <a:schemeClr val="accent3">
                  <a:hueOff val="-81409"/>
                  <a:satOff val="11895"/>
                  <a:lumOff val="11067"/>
                </a:schemeClr>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365" name="Group"/>
            <p:cNvGrpSpPr/>
            <p:nvPr/>
          </p:nvGrpSpPr>
          <p:grpSpPr>
            <a:xfrm>
              <a:off x="7395650" y="8661044"/>
              <a:ext cx="2804109" cy="1858267"/>
              <a:chOff x="0" y="0"/>
              <a:chExt cx="2804107" cy="1858266"/>
            </a:xfrm>
          </p:grpSpPr>
          <p:grpSp>
            <p:nvGrpSpPr>
              <p:cNvPr id="363" name="Group"/>
              <p:cNvGrpSpPr/>
              <p:nvPr/>
            </p:nvGrpSpPr>
            <p:grpSpPr>
              <a:xfrm>
                <a:off x="0" y="-1"/>
                <a:ext cx="2804108" cy="1858268"/>
                <a:chOff x="0" y="0"/>
                <a:chExt cx="2804107" cy="1858266"/>
              </a:xfrm>
            </p:grpSpPr>
            <p:grpSp>
              <p:nvGrpSpPr>
                <p:cNvPr id="361" name="Group 26"/>
                <p:cNvGrpSpPr/>
                <p:nvPr/>
              </p:nvGrpSpPr>
              <p:grpSpPr>
                <a:xfrm>
                  <a:off x="270025" y="408633"/>
                  <a:ext cx="2534083" cy="1449634"/>
                  <a:chOff x="0" y="0"/>
                  <a:chExt cx="2534082" cy="1449632"/>
                </a:xfrm>
              </p:grpSpPr>
              <p:sp>
                <p:nvSpPr>
                  <p:cNvPr id="359" name="Subtitle 2"/>
                  <p:cNvSpPr txBox="1"/>
                  <p:nvPr/>
                </p:nvSpPr>
                <p:spPr>
                  <a:xfrm>
                    <a:off x="144441" y="935787"/>
                    <a:ext cx="2290698" cy="51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fontScale="92500"/>
                  </a:bodyPr>
                  <a:lstStyle>
                    <a:lvl1pPr defTabSz="543818">
                      <a:lnSpc>
                        <a:spcPct val="120000"/>
                      </a:lnSpc>
                      <a:spcBef>
                        <a:spcPts val="300"/>
                      </a:spcBef>
                      <a:defRPr sz="1950" b="1">
                        <a:solidFill>
                          <a:srgbClr val="1EA185"/>
                        </a:solidFill>
                        <a:latin typeface="Lato Light"/>
                        <a:ea typeface="Lato Light"/>
                        <a:cs typeface="Lato Light"/>
                        <a:sym typeface="Lato Light"/>
                      </a:defRPr>
                    </a:lvl1pPr>
                  </a:lstStyle>
                  <a:p>
                    <a:r>
                      <a:t>Generate Report</a:t>
                    </a:r>
                  </a:p>
                </p:txBody>
              </p:sp>
              <p:sp>
                <p:nvSpPr>
                  <p:cNvPr id="360" name="Rectangle 14"/>
                  <p:cNvSpPr/>
                  <p:nvPr/>
                </p:nvSpPr>
                <p:spPr>
                  <a:xfrm rot="5400000">
                    <a:off x="573058" y="-573059"/>
                    <a:ext cx="1387966" cy="2534084"/>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grpSp>
            <p:pic>
              <p:nvPicPr>
                <p:cNvPr id="362" name="Image" descr="Image"/>
                <p:cNvPicPr>
                  <a:picLocks noChangeAspect="1"/>
                </p:cNvPicPr>
                <p:nvPr/>
              </p:nvPicPr>
              <p:blipFill>
                <a:blip r:embed="rId3"/>
                <a:stretch>
                  <a:fillRect/>
                </a:stretch>
              </p:blipFill>
              <p:spPr>
                <a:xfrm>
                  <a:off x="0" y="0"/>
                  <a:ext cx="587013" cy="604483"/>
                </a:xfrm>
                <a:prstGeom prst="rect">
                  <a:avLst/>
                </a:prstGeom>
                <a:ln w="12700" cap="flat">
                  <a:noFill/>
                  <a:miter lim="400000"/>
                </a:ln>
                <a:effectLst>
                  <a:outerShdw blurRad="127000" dist="76200" dir="2700000" rotWithShape="0">
                    <a:srgbClr val="000000">
                      <a:alpha val="75000"/>
                    </a:srgbClr>
                  </a:outerShdw>
                </a:effectLst>
              </p:spPr>
            </p:pic>
          </p:grpSp>
          <p:pic>
            <p:nvPicPr>
              <p:cNvPr id="364" name="Image" descr="Image"/>
              <p:cNvPicPr>
                <a:picLocks noChangeAspect="1"/>
              </p:cNvPicPr>
              <p:nvPr/>
            </p:nvPicPr>
            <p:blipFill>
              <a:blip r:embed="rId6"/>
              <a:stretch>
                <a:fillRect/>
              </a:stretch>
            </p:blipFill>
            <p:spPr>
              <a:xfrm>
                <a:off x="1223503" y="613927"/>
                <a:ext cx="646419" cy="799695"/>
              </a:xfrm>
              <a:prstGeom prst="rect">
                <a:avLst/>
              </a:prstGeom>
              <a:ln w="12700" cap="flat">
                <a:noFill/>
                <a:miter lim="400000"/>
              </a:ln>
              <a:effectLst>
                <a:outerShdw blurRad="127000" dist="76200" dir="2700000" rotWithShape="0">
                  <a:srgbClr val="000000">
                    <a:alpha val="75000"/>
                  </a:srgbClr>
                </a:outerShdw>
              </a:effectLst>
            </p:spPr>
          </p:pic>
        </p:grpSp>
        <p:grpSp>
          <p:nvGrpSpPr>
            <p:cNvPr id="406" name="Group"/>
            <p:cNvGrpSpPr/>
            <p:nvPr/>
          </p:nvGrpSpPr>
          <p:grpSpPr>
            <a:xfrm>
              <a:off x="540898" y="2436200"/>
              <a:ext cx="16744070" cy="5405496"/>
              <a:chOff x="0" y="0"/>
              <a:chExt cx="16744070" cy="5405495"/>
            </a:xfrm>
          </p:grpSpPr>
          <p:sp>
            <p:nvSpPr>
              <p:cNvPr id="366" name="Rectangle 14"/>
              <p:cNvSpPr/>
              <p:nvPr/>
            </p:nvSpPr>
            <p:spPr>
              <a:xfrm rot="5400000">
                <a:off x="6492311" y="-4022376"/>
                <a:ext cx="4233501" cy="14622241"/>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367" name="Subtitle 2"/>
              <p:cNvSpPr txBox="1"/>
              <p:nvPr/>
            </p:nvSpPr>
            <p:spPr>
              <a:xfrm>
                <a:off x="12232302" y="356965"/>
                <a:ext cx="4511769" cy="8712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Selenium Grid</a:t>
                </a:r>
              </a:p>
            </p:txBody>
          </p:sp>
          <p:pic>
            <p:nvPicPr>
              <p:cNvPr id="368" name="logo_wide.png" descr="logo_wide.png"/>
              <p:cNvPicPr>
                <a:picLocks noChangeAspect="1"/>
              </p:cNvPicPr>
              <p:nvPr/>
            </p:nvPicPr>
            <p:blipFill>
              <a:blip r:embed="rId7"/>
              <a:stretch>
                <a:fillRect/>
              </a:stretch>
            </p:blipFill>
            <p:spPr>
              <a:xfrm>
                <a:off x="0" y="0"/>
                <a:ext cx="2577658" cy="2497854"/>
              </a:xfrm>
              <a:prstGeom prst="rect">
                <a:avLst/>
              </a:prstGeom>
              <a:ln w="12700" cap="flat">
                <a:noFill/>
                <a:miter lim="400000"/>
              </a:ln>
              <a:effectLst>
                <a:outerShdw blurRad="127000" dist="76200" dir="2700000" rotWithShape="0">
                  <a:srgbClr val="000000">
                    <a:alpha val="75000"/>
                  </a:srgbClr>
                </a:outerShdw>
              </a:effectLst>
            </p:spPr>
          </p:pic>
          <p:grpSp>
            <p:nvGrpSpPr>
              <p:cNvPr id="405" name="Group"/>
              <p:cNvGrpSpPr/>
              <p:nvPr/>
            </p:nvGrpSpPr>
            <p:grpSpPr>
              <a:xfrm>
                <a:off x="1477276" y="1948625"/>
                <a:ext cx="14263570" cy="3007836"/>
                <a:chOff x="0" y="0"/>
                <a:chExt cx="14263569" cy="3007835"/>
              </a:xfrm>
            </p:grpSpPr>
            <p:grpSp>
              <p:nvGrpSpPr>
                <p:cNvPr id="373" name="Group"/>
                <p:cNvGrpSpPr/>
                <p:nvPr/>
              </p:nvGrpSpPr>
              <p:grpSpPr>
                <a:xfrm>
                  <a:off x="0" y="0"/>
                  <a:ext cx="2970618" cy="3007836"/>
                  <a:chOff x="0" y="0"/>
                  <a:chExt cx="2970617" cy="3007835"/>
                </a:xfrm>
              </p:grpSpPr>
              <p:sp>
                <p:nvSpPr>
                  <p:cNvPr id="369"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72" name="Group 19"/>
                  <p:cNvGrpSpPr/>
                  <p:nvPr/>
                </p:nvGrpSpPr>
                <p:grpSpPr>
                  <a:xfrm>
                    <a:off x="974759" y="0"/>
                    <a:ext cx="976786" cy="2079736"/>
                    <a:chOff x="0" y="0"/>
                    <a:chExt cx="976785" cy="2079735"/>
                  </a:xfrm>
                </p:grpSpPr>
                <p:pic>
                  <p:nvPicPr>
                    <p:cNvPr id="370"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71"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378" name="Group"/>
                <p:cNvGrpSpPr/>
                <p:nvPr/>
              </p:nvGrpSpPr>
              <p:grpSpPr>
                <a:xfrm>
                  <a:off x="1803639" y="0"/>
                  <a:ext cx="2970618" cy="3007836"/>
                  <a:chOff x="0" y="0"/>
                  <a:chExt cx="2970617" cy="3007835"/>
                </a:xfrm>
              </p:grpSpPr>
              <p:sp>
                <p:nvSpPr>
                  <p:cNvPr id="374"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77" name="Group 19"/>
                  <p:cNvGrpSpPr/>
                  <p:nvPr/>
                </p:nvGrpSpPr>
                <p:grpSpPr>
                  <a:xfrm>
                    <a:off x="974759" y="0"/>
                    <a:ext cx="976786" cy="2079736"/>
                    <a:chOff x="0" y="0"/>
                    <a:chExt cx="976785" cy="2079735"/>
                  </a:xfrm>
                </p:grpSpPr>
                <p:pic>
                  <p:nvPicPr>
                    <p:cNvPr id="375"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76"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383" name="Group"/>
                <p:cNvGrpSpPr/>
                <p:nvPr/>
              </p:nvGrpSpPr>
              <p:grpSpPr>
                <a:xfrm>
                  <a:off x="3550021" y="0"/>
                  <a:ext cx="2970618" cy="3007836"/>
                  <a:chOff x="0" y="0"/>
                  <a:chExt cx="2970617" cy="3007835"/>
                </a:xfrm>
              </p:grpSpPr>
              <p:sp>
                <p:nvSpPr>
                  <p:cNvPr id="379"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82" name="Group 19"/>
                  <p:cNvGrpSpPr/>
                  <p:nvPr/>
                </p:nvGrpSpPr>
                <p:grpSpPr>
                  <a:xfrm>
                    <a:off x="974759" y="0"/>
                    <a:ext cx="976786" cy="2079736"/>
                    <a:chOff x="0" y="0"/>
                    <a:chExt cx="976785" cy="2079735"/>
                  </a:xfrm>
                </p:grpSpPr>
                <p:pic>
                  <p:nvPicPr>
                    <p:cNvPr id="380"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81"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388" name="Group"/>
                <p:cNvGrpSpPr/>
                <p:nvPr/>
              </p:nvGrpSpPr>
              <p:grpSpPr>
                <a:xfrm>
                  <a:off x="5353660" y="0"/>
                  <a:ext cx="2970618" cy="3007836"/>
                  <a:chOff x="0" y="0"/>
                  <a:chExt cx="2970617" cy="3007835"/>
                </a:xfrm>
              </p:grpSpPr>
              <p:sp>
                <p:nvSpPr>
                  <p:cNvPr id="384"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87" name="Group 19"/>
                  <p:cNvGrpSpPr/>
                  <p:nvPr/>
                </p:nvGrpSpPr>
                <p:grpSpPr>
                  <a:xfrm>
                    <a:off x="974759" y="0"/>
                    <a:ext cx="976786" cy="2079736"/>
                    <a:chOff x="0" y="0"/>
                    <a:chExt cx="976785" cy="2079735"/>
                  </a:xfrm>
                </p:grpSpPr>
                <p:pic>
                  <p:nvPicPr>
                    <p:cNvPr id="385"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86"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393" name="Group"/>
                <p:cNvGrpSpPr/>
                <p:nvPr/>
              </p:nvGrpSpPr>
              <p:grpSpPr>
                <a:xfrm>
                  <a:off x="7100042" y="0"/>
                  <a:ext cx="2970618" cy="3007836"/>
                  <a:chOff x="0" y="0"/>
                  <a:chExt cx="2970617" cy="3007835"/>
                </a:xfrm>
              </p:grpSpPr>
              <p:sp>
                <p:nvSpPr>
                  <p:cNvPr id="389"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92" name="Group 19"/>
                  <p:cNvGrpSpPr/>
                  <p:nvPr/>
                </p:nvGrpSpPr>
                <p:grpSpPr>
                  <a:xfrm>
                    <a:off x="974759" y="0"/>
                    <a:ext cx="976786" cy="2079736"/>
                    <a:chOff x="0" y="0"/>
                    <a:chExt cx="976785" cy="2079735"/>
                  </a:xfrm>
                </p:grpSpPr>
                <p:pic>
                  <p:nvPicPr>
                    <p:cNvPr id="390"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91"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398" name="Group"/>
                <p:cNvGrpSpPr/>
                <p:nvPr/>
              </p:nvGrpSpPr>
              <p:grpSpPr>
                <a:xfrm>
                  <a:off x="8733583" y="0"/>
                  <a:ext cx="2970618" cy="3007836"/>
                  <a:chOff x="0" y="0"/>
                  <a:chExt cx="2970617" cy="3007835"/>
                </a:xfrm>
              </p:grpSpPr>
              <p:sp>
                <p:nvSpPr>
                  <p:cNvPr id="394"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397" name="Group 19"/>
                  <p:cNvGrpSpPr/>
                  <p:nvPr/>
                </p:nvGrpSpPr>
                <p:grpSpPr>
                  <a:xfrm>
                    <a:off x="974759" y="0"/>
                    <a:ext cx="976786" cy="2079736"/>
                    <a:chOff x="0" y="0"/>
                    <a:chExt cx="976785" cy="2079735"/>
                  </a:xfrm>
                </p:grpSpPr>
                <p:pic>
                  <p:nvPicPr>
                    <p:cNvPr id="395"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396"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grpSp>
              <p:nvGrpSpPr>
                <p:cNvPr id="403" name="Group"/>
                <p:cNvGrpSpPr/>
                <p:nvPr/>
              </p:nvGrpSpPr>
              <p:grpSpPr>
                <a:xfrm>
                  <a:off x="11292952" y="0"/>
                  <a:ext cx="2970618" cy="3007836"/>
                  <a:chOff x="0" y="0"/>
                  <a:chExt cx="2970617" cy="3007835"/>
                </a:xfrm>
              </p:grpSpPr>
              <p:sp>
                <p:nvSpPr>
                  <p:cNvPr id="399" name="Subtitle 2"/>
                  <p:cNvSpPr txBox="1"/>
                  <p:nvPr/>
                </p:nvSpPr>
                <p:spPr>
                  <a:xfrm>
                    <a:off x="0" y="1977904"/>
                    <a:ext cx="2970618" cy="10299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Device</a:t>
                    </a:r>
                  </a:p>
                </p:txBody>
              </p:sp>
              <p:grpSp>
                <p:nvGrpSpPr>
                  <p:cNvPr id="402" name="Group 19"/>
                  <p:cNvGrpSpPr/>
                  <p:nvPr/>
                </p:nvGrpSpPr>
                <p:grpSpPr>
                  <a:xfrm>
                    <a:off x="974759" y="0"/>
                    <a:ext cx="976786" cy="2079736"/>
                    <a:chOff x="0" y="0"/>
                    <a:chExt cx="976785" cy="2079735"/>
                  </a:xfrm>
                </p:grpSpPr>
                <p:pic>
                  <p:nvPicPr>
                    <p:cNvPr id="400" name="Picture 77" descr="Picture 77"/>
                    <p:cNvPicPr>
                      <a:picLocks noChangeAspect="1"/>
                    </p:cNvPicPr>
                    <p:nvPr/>
                  </p:nvPicPr>
                  <p:blipFill>
                    <a:blip r:embed="rId8"/>
                    <a:stretch>
                      <a:fillRect/>
                    </a:stretch>
                  </p:blipFill>
                  <p:spPr>
                    <a:xfrm>
                      <a:off x="0" y="0"/>
                      <a:ext cx="976786" cy="2079736"/>
                    </a:xfrm>
                    <a:prstGeom prst="rect">
                      <a:avLst/>
                    </a:prstGeom>
                    <a:ln w="12700" cap="flat">
                      <a:noFill/>
                      <a:miter lim="400000"/>
                    </a:ln>
                    <a:effectLst/>
                  </p:spPr>
                </p:pic>
                <p:pic>
                  <p:nvPicPr>
                    <p:cNvPr id="401" name="Picture 18" descr="Picture 18"/>
                    <p:cNvPicPr>
                      <a:picLocks noChangeAspect="1"/>
                    </p:cNvPicPr>
                    <p:nvPr/>
                  </p:nvPicPr>
                  <p:blipFill>
                    <a:blip r:embed="rId9"/>
                    <a:srcRect l="887" t="8428" b="9377"/>
                    <a:stretch>
                      <a:fillRect/>
                    </a:stretch>
                  </p:blipFill>
                  <p:spPr>
                    <a:xfrm>
                      <a:off x="81949" y="295258"/>
                      <a:ext cx="820243" cy="1472208"/>
                    </a:xfrm>
                    <a:prstGeom prst="rect">
                      <a:avLst/>
                    </a:prstGeom>
                    <a:ln w="12700" cap="flat">
                      <a:noFill/>
                      <a:miter lim="400000"/>
                    </a:ln>
                    <a:effectLst/>
                  </p:spPr>
                </p:pic>
              </p:grpSp>
            </p:grpSp>
            <p:sp>
              <p:nvSpPr>
                <p:cNvPr id="404" name="Line"/>
                <p:cNvSpPr/>
                <p:nvPr/>
              </p:nvSpPr>
              <p:spPr>
                <a:xfrm>
                  <a:off x="10987711" y="2443260"/>
                  <a:ext cx="945958" cy="1"/>
                </a:xfrm>
                <a:prstGeom prst="line">
                  <a:avLst/>
                </a:prstGeom>
                <a:noFill/>
                <a:ln w="76200" cap="rnd">
                  <a:solidFill>
                    <a:srgbClr val="FFFFFF"/>
                  </a:solidFill>
                  <a:custDash>
                    <a:ds d="100000" sp="200000"/>
                  </a:custDash>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Actions inside the Node"/>
          <p:cNvSpPr/>
          <p:nvPr/>
        </p:nvSpPr>
        <p:spPr>
          <a:xfrm>
            <a:off x="1851604" y="812442"/>
            <a:ext cx="2068079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Actions inside the Node</a:t>
            </a:r>
          </a:p>
        </p:txBody>
      </p:sp>
      <p:sp>
        <p:nvSpPr>
          <p:cNvPr id="410" name="Rectangle 14"/>
          <p:cNvSpPr/>
          <p:nvPr/>
        </p:nvSpPr>
        <p:spPr>
          <a:xfrm rot="5400000">
            <a:off x="7475192" y="-2593620"/>
            <a:ext cx="9945627" cy="20976626"/>
          </a:xfrm>
          <a:prstGeom prst="rect">
            <a:avLst/>
          </a:prstGeom>
          <a:ln w="88900">
            <a:solidFill>
              <a:srgbClr val="0070C0"/>
            </a:solidFill>
            <a:prstDash val="sysDash"/>
            <a:miter/>
          </a:ln>
        </p:spPr>
        <p:txBody>
          <a:bodyPr lIns="45719" rIns="45719" anchor="ctr"/>
          <a:lstStyle/>
          <a:p>
            <a:pPr defTabSz="1828433">
              <a:defRPr sz="3600">
                <a:solidFill>
                  <a:srgbClr val="FFFFFF"/>
                </a:solidFill>
                <a:latin typeface="Lato Light"/>
                <a:ea typeface="Lato Light"/>
                <a:cs typeface="Lato Light"/>
                <a:sym typeface="Lato Light"/>
              </a:defRPr>
            </a:pPr>
            <a:endParaRPr/>
          </a:p>
        </p:txBody>
      </p:sp>
      <p:pic>
        <p:nvPicPr>
          <p:cNvPr id="412" name="Image" descr="Image"/>
          <p:cNvPicPr>
            <a:picLocks noChangeAspect="1"/>
          </p:cNvPicPr>
          <p:nvPr/>
        </p:nvPicPr>
        <p:blipFill>
          <a:blip r:embed="rId2"/>
          <a:stretch>
            <a:fillRect/>
          </a:stretch>
        </p:blipFill>
        <p:spPr>
          <a:xfrm>
            <a:off x="1394745" y="2427072"/>
            <a:ext cx="1020752" cy="1051130"/>
          </a:xfrm>
          <a:prstGeom prst="rect">
            <a:avLst/>
          </a:prstGeom>
          <a:ln w="12700">
            <a:miter lim="400000"/>
          </a:ln>
          <a:effectLst>
            <a:outerShdw blurRad="127000" dist="76200" dir="2700000" rotWithShape="0">
              <a:srgbClr val="000000">
                <a:alpha val="75000"/>
              </a:srgbClr>
            </a:outerShdw>
          </a:effectLst>
        </p:spPr>
      </p:pic>
      <p:sp>
        <p:nvSpPr>
          <p:cNvPr id="413" name="Line"/>
          <p:cNvSpPr/>
          <p:nvPr/>
        </p:nvSpPr>
        <p:spPr>
          <a:xfrm rot="10340414" flipH="1">
            <a:off x="14172477" y="7812782"/>
            <a:ext cx="3126618" cy="13363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14" name="Circle"/>
          <p:cNvSpPr/>
          <p:nvPr/>
        </p:nvSpPr>
        <p:spPr>
          <a:xfrm>
            <a:off x="11467044" y="7207855"/>
            <a:ext cx="1921870" cy="1921869"/>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415" name="Line"/>
          <p:cNvSpPr/>
          <p:nvPr/>
        </p:nvSpPr>
        <p:spPr>
          <a:xfrm rot="572258">
            <a:off x="17451218" y="6771187"/>
            <a:ext cx="3126618" cy="13363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16" name="Line"/>
          <p:cNvSpPr/>
          <p:nvPr/>
        </p:nvSpPr>
        <p:spPr>
          <a:xfrm rot="572258">
            <a:off x="10939970" y="6655665"/>
            <a:ext cx="3126618" cy="13363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17" name="Line"/>
          <p:cNvSpPr/>
          <p:nvPr/>
        </p:nvSpPr>
        <p:spPr>
          <a:xfrm rot="10340414" flipH="1">
            <a:off x="7713740" y="7728765"/>
            <a:ext cx="3126617" cy="13363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18" name="Line"/>
          <p:cNvSpPr/>
          <p:nvPr/>
        </p:nvSpPr>
        <p:spPr>
          <a:xfrm rot="572258">
            <a:off x="4481232" y="6571648"/>
            <a:ext cx="3126618" cy="13363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19" name="Circle"/>
          <p:cNvSpPr/>
          <p:nvPr/>
        </p:nvSpPr>
        <p:spPr>
          <a:xfrm>
            <a:off x="4976799" y="7207855"/>
            <a:ext cx="1921870" cy="1921869"/>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420" name="Circle"/>
          <p:cNvSpPr/>
          <p:nvPr/>
        </p:nvSpPr>
        <p:spPr>
          <a:xfrm>
            <a:off x="17957288" y="7207855"/>
            <a:ext cx="1921870" cy="1921869"/>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421" name="Circle"/>
          <p:cNvSpPr/>
          <p:nvPr/>
        </p:nvSpPr>
        <p:spPr>
          <a:xfrm>
            <a:off x="14701663" y="6682754"/>
            <a:ext cx="1921870" cy="1921870"/>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422" name="Circle"/>
          <p:cNvSpPr/>
          <p:nvPr/>
        </p:nvSpPr>
        <p:spPr>
          <a:xfrm>
            <a:off x="8190415" y="6682754"/>
            <a:ext cx="1921870" cy="1921870"/>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423" name="Clean up"/>
          <p:cNvSpPr/>
          <p:nvPr/>
        </p:nvSpPr>
        <p:spPr>
          <a:xfrm>
            <a:off x="4292198" y="9495070"/>
            <a:ext cx="3365581" cy="388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2500">
                <a:solidFill>
                  <a:srgbClr val="FFFFFF"/>
                </a:solidFill>
                <a:latin typeface="Montserrat Bold"/>
                <a:ea typeface="Montserrat Bold"/>
                <a:cs typeface="Montserrat Bold"/>
                <a:sym typeface="Montserrat Bold"/>
              </a:defRPr>
            </a:lvl1pPr>
          </a:lstStyle>
          <a:p>
            <a:r>
              <a:t>Clean up</a:t>
            </a:r>
          </a:p>
        </p:txBody>
      </p:sp>
      <p:sp>
        <p:nvSpPr>
          <p:cNvPr id="424" name="Reboot device, Killing the previews Appium server if still running, Killing gnirehtet if running (Android only),"/>
          <p:cNvSpPr/>
          <p:nvPr/>
        </p:nvSpPr>
        <p:spPr>
          <a:xfrm>
            <a:off x="3411022" y="10219715"/>
            <a:ext cx="5124984" cy="1532238"/>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pPr>
            <a:r>
              <a:t>Reboot device, Killing the previews Appium server if still running, Killing </a:t>
            </a:r>
            <a:r>
              <a:rPr i="1"/>
              <a:t>gnirehtet </a:t>
            </a:r>
            <a:r>
              <a:t>if running (Android only), </a:t>
            </a:r>
          </a:p>
          <a:p>
            <a: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pPr>
            <a:endParaRPr/>
          </a:p>
        </p:txBody>
      </p:sp>
      <p:sp>
        <p:nvSpPr>
          <p:cNvPr id="425" name="Setup"/>
          <p:cNvSpPr/>
          <p:nvPr/>
        </p:nvSpPr>
        <p:spPr>
          <a:xfrm>
            <a:off x="8073710" y="4296572"/>
            <a:ext cx="2292800" cy="388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2500">
                <a:solidFill>
                  <a:srgbClr val="FFFFFF"/>
                </a:solidFill>
                <a:latin typeface="Montserrat Bold"/>
                <a:ea typeface="Montserrat Bold"/>
                <a:cs typeface="Montserrat Bold"/>
                <a:sym typeface="Montserrat Bold"/>
              </a:defRPr>
            </a:lvl1pPr>
          </a:lstStyle>
          <a:p>
            <a:r>
              <a:t>Setup</a:t>
            </a:r>
          </a:p>
        </p:txBody>
      </p:sp>
      <p:sp>
        <p:nvSpPr>
          <p:cNvPr id="426" name="Run Appium server, Run gnirehtet service, Run mock server (this is app specific service)"/>
          <p:cNvSpPr/>
          <p:nvPr/>
        </p:nvSpPr>
        <p:spPr>
          <a:xfrm>
            <a:off x="6656144" y="4916199"/>
            <a:ext cx="5124984" cy="127309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pPr>
            <a:r>
              <a:t>Run Appium server, Run </a:t>
            </a:r>
            <a:r>
              <a:rPr i="1"/>
              <a:t>gnirehtet </a:t>
            </a:r>
            <a:r>
              <a:t>service, Run mock server (this is app specific service)</a:t>
            </a:r>
          </a:p>
        </p:txBody>
      </p:sp>
      <p:sp>
        <p:nvSpPr>
          <p:cNvPr id="427" name="Running Tests"/>
          <p:cNvSpPr/>
          <p:nvPr/>
        </p:nvSpPr>
        <p:spPr>
          <a:xfrm>
            <a:off x="11087473" y="9495070"/>
            <a:ext cx="2671503" cy="388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2500">
                <a:solidFill>
                  <a:srgbClr val="FFFFFF"/>
                </a:solidFill>
                <a:latin typeface="Montserrat Bold"/>
                <a:ea typeface="Montserrat Bold"/>
                <a:cs typeface="Montserrat Bold"/>
                <a:sym typeface="Montserrat Bold"/>
              </a:defRPr>
            </a:lvl1pPr>
          </a:lstStyle>
          <a:p>
            <a:r>
              <a:t>Running Tests</a:t>
            </a:r>
          </a:p>
        </p:txBody>
      </p:sp>
      <p:sp>
        <p:nvSpPr>
          <p:cNvPr id="428" name="Running group of the tests"/>
          <p:cNvSpPr/>
          <p:nvPr/>
        </p:nvSpPr>
        <p:spPr>
          <a:xfrm>
            <a:off x="9859258" y="10219715"/>
            <a:ext cx="5124984" cy="127309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lvl1pPr>
          </a:lstStyle>
          <a:p>
            <a:r>
              <a:t>Running group of the tests</a:t>
            </a:r>
          </a:p>
        </p:txBody>
      </p:sp>
      <p:sp>
        <p:nvSpPr>
          <p:cNvPr id="429" name="Finalize the build"/>
          <p:cNvSpPr/>
          <p:nvPr/>
        </p:nvSpPr>
        <p:spPr>
          <a:xfrm>
            <a:off x="13575768" y="4296572"/>
            <a:ext cx="4206162" cy="388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2500">
                <a:solidFill>
                  <a:srgbClr val="FFFFFF"/>
                </a:solidFill>
                <a:latin typeface="Montserrat Bold"/>
                <a:ea typeface="Montserrat Bold"/>
                <a:cs typeface="Montserrat Bold"/>
                <a:sym typeface="Montserrat Bold"/>
              </a:defRPr>
            </a:lvl1pPr>
          </a:lstStyle>
          <a:p>
            <a:r>
              <a:t>Finalize the build</a:t>
            </a:r>
          </a:p>
        </p:txBody>
      </p:sp>
      <p:sp>
        <p:nvSpPr>
          <p:cNvPr id="430" name="Stash report file, stash crash report info and failure screenshots. Send the data to master Node"/>
          <p:cNvSpPr/>
          <p:nvPr/>
        </p:nvSpPr>
        <p:spPr>
          <a:xfrm>
            <a:off x="13114883" y="4916199"/>
            <a:ext cx="5124983" cy="127309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lvl1pPr>
          </a:lstStyle>
          <a:p>
            <a:r>
              <a:t>Stash report file, stash crash report info and failure screenshots. Send the data to master Node</a:t>
            </a:r>
          </a:p>
        </p:txBody>
      </p:sp>
      <p:sp>
        <p:nvSpPr>
          <p:cNvPr id="431" name="Generate Report"/>
          <p:cNvSpPr/>
          <p:nvPr/>
        </p:nvSpPr>
        <p:spPr>
          <a:xfrm>
            <a:off x="17478263" y="9495070"/>
            <a:ext cx="2891415" cy="388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2500">
                <a:solidFill>
                  <a:srgbClr val="FFFFFF"/>
                </a:solidFill>
                <a:latin typeface="Montserrat Bold"/>
                <a:ea typeface="Montserrat Bold"/>
                <a:cs typeface="Montserrat Bold"/>
                <a:sym typeface="Montserrat Bold"/>
              </a:defRPr>
            </a:lvl1pPr>
          </a:lstStyle>
          <a:p>
            <a:r>
              <a:t>Generate Report</a:t>
            </a:r>
          </a:p>
        </p:txBody>
      </p:sp>
      <p:sp>
        <p:nvSpPr>
          <p:cNvPr id="432" name="Generate Allure report and publish the HTML"/>
          <p:cNvSpPr/>
          <p:nvPr/>
        </p:nvSpPr>
        <p:spPr>
          <a:xfrm>
            <a:off x="16360004" y="10219715"/>
            <a:ext cx="5124984" cy="1273097"/>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914400">
              <a:lnSpc>
                <a:spcPct val="120000"/>
              </a:lnSpc>
              <a:buClr>
                <a:srgbClr val="D62B37"/>
              </a:buClr>
              <a:buFont typeface="Helvetica Neue UltraLight"/>
              <a:defRPr sz="2100">
                <a:solidFill>
                  <a:srgbClr val="FFFFFF"/>
                </a:solidFill>
                <a:uFill>
                  <a:solidFill>
                    <a:srgbClr val="FFFFFF"/>
                  </a:solidFill>
                </a:uFill>
                <a:latin typeface="Helvetica Neue"/>
                <a:ea typeface="Helvetica Neue"/>
                <a:cs typeface="Helvetica Neue"/>
                <a:sym typeface="Helvetica Neue"/>
              </a:defRPr>
            </a:lvl1pPr>
          </a:lstStyle>
          <a:p>
            <a:r>
              <a:t>Generate Allure report and publish the HTML</a:t>
            </a:r>
          </a:p>
        </p:txBody>
      </p:sp>
      <p:sp>
        <p:nvSpPr>
          <p:cNvPr id="433" name="Shape"/>
          <p:cNvSpPr/>
          <p:nvPr/>
        </p:nvSpPr>
        <p:spPr>
          <a:xfrm>
            <a:off x="18577983" y="7751735"/>
            <a:ext cx="693134" cy="84016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3497E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grpSp>
        <p:nvGrpSpPr>
          <p:cNvPr id="448" name="Group"/>
          <p:cNvGrpSpPr/>
          <p:nvPr/>
        </p:nvGrpSpPr>
        <p:grpSpPr>
          <a:xfrm>
            <a:off x="15331785" y="7207855"/>
            <a:ext cx="661628" cy="871668"/>
            <a:chOff x="0" y="0"/>
            <a:chExt cx="661626" cy="871667"/>
          </a:xfrm>
        </p:grpSpPr>
        <p:sp>
          <p:nvSpPr>
            <p:cNvPr id="434" name="Circle"/>
            <p:cNvSpPr/>
            <p:nvPr/>
          </p:nvSpPr>
          <p:spPr>
            <a:xfrm>
              <a:off x="540911" y="749561"/>
              <a:ext cx="120716" cy="122107"/>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5" name="Circle"/>
            <p:cNvSpPr/>
            <p:nvPr/>
          </p:nvSpPr>
          <p:spPr>
            <a:xfrm>
              <a:off x="540911" y="562178"/>
              <a:ext cx="120716" cy="122107"/>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6" name="Circle"/>
            <p:cNvSpPr/>
            <p:nvPr/>
          </p:nvSpPr>
          <p:spPr>
            <a:xfrm>
              <a:off x="540911" y="374780"/>
              <a:ext cx="120716" cy="122107"/>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7" name="Circle"/>
            <p:cNvSpPr/>
            <p:nvPr/>
          </p:nvSpPr>
          <p:spPr>
            <a:xfrm>
              <a:off x="540911" y="187390"/>
              <a:ext cx="120716" cy="122107"/>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8" name="Circle"/>
            <p:cNvSpPr/>
            <p:nvPr/>
          </p:nvSpPr>
          <p:spPr>
            <a:xfrm>
              <a:off x="540911" y="0"/>
              <a:ext cx="120716" cy="122106"/>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9" name="Circle"/>
            <p:cNvSpPr/>
            <p:nvPr/>
          </p:nvSpPr>
          <p:spPr>
            <a:xfrm>
              <a:off x="360803" y="749561"/>
              <a:ext cx="120717" cy="122107"/>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0" name="Circle"/>
            <p:cNvSpPr/>
            <p:nvPr/>
          </p:nvSpPr>
          <p:spPr>
            <a:xfrm>
              <a:off x="360803" y="562178"/>
              <a:ext cx="120717" cy="122107"/>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1" name="Circle"/>
            <p:cNvSpPr/>
            <p:nvPr/>
          </p:nvSpPr>
          <p:spPr>
            <a:xfrm>
              <a:off x="360803" y="374780"/>
              <a:ext cx="120717" cy="122107"/>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2" name="Circle"/>
            <p:cNvSpPr/>
            <p:nvPr/>
          </p:nvSpPr>
          <p:spPr>
            <a:xfrm>
              <a:off x="180695" y="749561"/>
              <a:ext cx="120717" cy="122107"/>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3" name="Circle"/>
            <p:cNvSpPr/>
            <p:nvPr/>
          </p:nvSpPr>
          <p:spPr>
            <a:xfrm>
              <a:off x="180695" y="562178"/>
              <a:ext cx="120717" cy="122107"/>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4" name="Circle"/>
            <p:cNvSpPr/>
            <p:nvPr/>
          </p:nvSpPr>
          <p:spPr>
            <a:xfrm>
              <a:off x="180695" y="374780"/>
              <a:ext cx="120717" cy="122107"/>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5" name="Circle"/>
            <p:cNvSpPr/>
            <p:nvPr/>
          </p:nvSpPr>
          <p:spPr>
            <a:xfrm>
              <a:off x="180695" y="187398"/>
              <a:ext cx="120717" cy="122107"/>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6" name="Circle"/>
            <p:cNvSpPr/>
            <p:nvPr/>
          </p:nvSpPr>
          <p:spPr>
            <a:xfrm>
              <a:off x="0" y="749561"/>
              <a:ext cx="120716" cy="122107"/>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Circle"/>
            <p:cNvSpPr/>
            <p:nvPr/>
          </p:nvSpPr>
          <p:spPr>
            <a:xfrm>
              <a:off x="0" y="562178"/>
              <a:ext cx="120716" cy="122107"/>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449" name="Shape"/>
          <p:cNvSpPr/>
          <p:nvPr/>
        </p:nvSpPr>
        <p:spPr>
          <a:xfrm>
            <a:off x="8734297" y="7210881"/>
            <a:ext cx="840162" cy="766648"/>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2"/>
                </a:moveTo>
                <a:lnTo>
                  <a:pt x="21548" y="13258"/>
                </a:lnTo>
                <a:lnTo>
                  <a:pt x="16639" y="2458"/>
                </a:lnTo>
                <a:lnTo>
                  <a:pt x="16634" y="2462"/>
                </a:lnTo>
                <a:cubicBezTo>
                  <a:pt x="16554" y="2284"/>
                  <a:pt x="16392" y="2160"/>
                  <a:pt x="16200" y="2160"/>
                </a:cubicBezTo>
                <a:lnTo>
                  <a:pt x="12764" y="2160"/>
                </a:lnTo>
                <a:cubicBezTo>
                  <a:pt x="12492" y="2160"/>
                  <a:pt x="12273" y="2402"/>
                  <a:pt x="12273" y="2700"/>
                </a:cubicBezTo>
                <a:cubicBezTo>
                  <a:pt x="12273" y="2998"/>
                  <a:pt x="12492" y="3240"/>
                  <a:pt x="12764" y="3240"/>
                </a:cubicBezTo>
                <a:lnTo>
                  <a:pt x="15897" y="3240"/>
                </a:lnTo>
                <a:lnTo>
                  <a:pt x="20315" y="12960"/>
                </a:lnTo>
                <a:lnTo>
                  <a:pt x="14236" y="12960"/>
                </a:lnTo>
                <a:cubicBezTo>
                  <a:pt x="13965" y="12960"/>
                  <a:pt x="13745" y="13201"/>
                  <a:pt x="13745" y="13500"/>
                </a:cubicBezTo>
                <a:cubicBezTo>
                  <a:pt x="13745" y="15290"/>
                  <a:pt x="12426" y="16740"/>
                  <a:pt x="10800" y="16740"/>
                </a:cubicBezTo>
                <a:cubicBezTo>
                  <a:pt x="9173" y="16740"/>
                  <a:pt x="7855" y="15290"/>
                  <a:pt x="7855" y="13500"/>
                </a:cubicBezTo>
                <a:cubicBezTo>
                  <a:pt x="7855" y="13201"/>
                  <a:pt x="7635" y="12960"/>
                  <a:pt x="7364" y="12960"/>
                </a:cubicBezTo>
                <a:lnTo>
                  <a:pt x="1285" y="12960"/>
                </a:lnTo>
                <a:lnTo>
                  <a:pt x="5703" y="3240"/>
                </a:lnTo>
                <a:lnTo>
                  <a:pt x="8836" y="3240"/>
                </a:lnTo>
                <a:cubicBezTo>
                  <a:pt x="9108" y="3240"/>
                  <a:pt x="9327" y="2998"/>
                  <a:pt x="9327" y="2700"/>
                </a:cubicBezTo>
                <a:cubicBezTo>
                  <a:pt x="9327" y="2402"/>
                  <a:pt x="9108" y="2160"/>
                  <a:pt x="8836" y="2160"/>
                </a:cubicBezTo>
                <a:lnTo>
                  <a:pt x="5400" y="2160"/>
                </a:lnTo>
                <a:cubicBezTo>
                  <a:pt x="5208" y="2160"/>
                  <a:pt x="5046" y="2284"/>
                  <a:pt x="4966" y="2462"/>
                </a:cubicBezTo>
                <a:lnTo>
                  <a:pt x="4961" y="2458"/>
                </a:lnTo>
                <a:lnTo>
                  <a:pt x="52" y="13258"/>
                </a:lnTo>
                <a:lnTo>
                  <a:pt x="57" y="13262"/>
                </a:lnTo>
                <a:cubicBezTo>
                  <a:pt x="23" y="13334"/>
                  <a:pt x="0" y="13413"/>
                  <a:pt x="0" y="13500"/>
                </a:cubicBezTo>
                <a:lnTo>
                  <a:pt x="0" y="21060"/>
                </a:lnTo>
                <a:cubicBezTo>
                  <a:pt x="0" y="21358"/>
                  <a:pt x="220" y="21600"/>
                  <a:pt x="491" y="21600"/>
                </a:cubicBezTo>
                <a:lnTo>
                  <a:pt x="21109" y="21600"/>
                </a:lnTo>
                <a:cubicBezTo>
                  <a:pt x="21380" y="21600"/>
                  <a:pt x="21600" y="21358"/>
                  <a:pt x="21600" y="21060"/>
                </a:cubicBezTo>
                <a:lnTo>
                  <a:pt x="21600" y="13500"/>
                </a:lnTo>
                <a:cubicBezTo>
                  <a:pt x="21600" y="13413"/>
                  <a:pt x="21577" y="13334"/>
                  <a:pt x="21543" y="13262"/>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FFBF77"/>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pic>
        <p:nvPicPr>
          <p:cNvPr id="450" name="Image" descr="Image"/>
          <p:cNvPicPr>
            <a:picLocks noChangeAspect="1"/>
          </p:cNvPicPr>
          <p:nvPr/>
        </p:nvPicPr>
        <p:blipFill>
          <a:blip r:embed="rId3"/>
          <a:stretch>
            <a:fillRect/>
          </a:stretch>
        </p:blipFill>
        <p:spPr>
          <a:xfrm>
            <a:off x="1115823" y="2039084"/>
            <a:ext cx="625894" cy="839299"/>
          </a:xfrm>
          <a:prstGeom prst="rect">
            <a:avLst/>
          </a:prstGeom>
          <a:ln w="12700">
            <a:miter lim="400000"/>
          </a:ln>
          <a:effectLst>
            <a:outerShdw blurRad="127000" dist="76200" dir="2700000" rotWithShape="0">
              <a:srgbClr val="000000">
                <a:alpha val="75000"/>
              </a:srgbClr>
            </a:outerShdw>
          </a:effectLst>
        </p:spPr>
      </p:pic>
      <p:sp>
        <p:nvSpPr>
          <p:cNvPr id="451" name="Shape"/>
          <p:cNvSpPr/>
          <p:nvPr/>
        </p:nvSpPr>
        <p:spPr>
          <a:xfrm>
            <a:off x="5492406" y="7723462"/>
            <a:ext cx="890655" cy="890655"/>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5"/>
                  <a:pt x="18652" y="4909"/>
                </a:cubicBezTo>
                <a:lnTo>
                  <a:pt x="14727" y="4909"/>
                </a:lnTo>
                <a:cubicBezTo>
                  <a:pt x="14456" y="4909"/>
                  <a:pt x="14236" y="5129"/>
                  <a:pt x="14236" y="5400"/>
                </a:cubicBezTo>
                <a:cubicBezTo>
                  <a:pt x="14236" y="5671"/>
                  <a:pt x="14456" y="5891"/>
                  <a:pt x="14727" y="5891"/>
                </a:cubicBezTo>
                <a:lnTo>
                  <a:pt x="19636" y="5891"/>
                </a:lnTo>
                <a:cubicBezTo>
                  <a:pt x="19907" y="5891"/>
                  <a:pt x="20127" y="5671"/>
                  <a:pt x="20127" y="5400"/>
                </a:cubicBezTo>
                <a:lnTo>
                  <a:pt x="20127" y="491"/>
                </a:lnTo>
                <a:cubicBezTo>
                  <a:pt x="20127" y="220"/>
                  <a:pt x="19907" y="0"/>
                  <a:pt x="19636" y="0"/>
                </a:cubicBezTo>
                <a:cubicBezTo>
                  <a:pt x="19366" y="0"/>
                  <a:pt x="19145" y="220"/>
                  <a:pt x="19145" y="491"/>
                </a:cubicBezTo>
                <a:lnTo>
                  <a:pt x="19145" y="3962"/>
                </a:lnTo>
                <a:cubicBezTo>
                  <a:pt x="17166" y="1546"/>
                  <a:pt x="14166" y="0"/>
                  <a:pt x="10800" y="0"/>
                </a:cubicBezTo>
                <a:cubicBezTo>
                  <a:pt x="4835" y="0"/>
                  <a:pt x="0" y="4835"/>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39"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4" y="21600"/>
                  <a:pt x="10800" y="21600"/>
                </a:cubicBezTo>
                <a:cubicBezTo>
                  <a:pt x="16765" y="21600"/>
                  <a:pt x="21600" y="16765"/>
                  <a:pt x="21600" y="10800"/>
                </a:cubicBezTo>
                <a:cubicBezTo>
                  <a:pt x="21600" y="10529"/>
                  <a:pt x="21380" y="10309"/>
                  <a:pt x="21109" y="10309"/>
                </a:cubicBezTo>
              </a:path>
            </a:pathLst>
          </a:custGeom>
          <a:solidFill>
            <a:srgbClr val="F6665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452" name="Shape"/>
          <p:cNvSpPr/>
          <p:nvPr/>
        </p:nvSpPr>
        <p:spPr>
          <a:xfrm>
            <a:off x="12015092" y="7755904"/>
            <a:ext cx="825772" cy="82577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4"/>
                </a:lnTo>
                <a:lnTo>
                  <a:pt x="281" y="8887"/>
                </a:lnTo>
                <a:cubicBezTo>
                  <a:pt x="116" y="8967"/>
                  <a:pt x="0" y="9133"/>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7"/>
                  <a:pt x="4147" y="14727"/>
                  <a:pt x="4418" y="14727"/>
                </a:cubicBezTo>
                <a:cubicBezTo>
                  <a:pt x="4554" y="14727"/>
                  <a:pt x="4676" y="14673"/>
                  <a:pt x="4765" y="14583"/>
                </a:cubicBezTo>
              </a:path>
            </a:pathLst>
          </a:custGeom>
          <a:solidFill>
            <a:schemeClr val="accent3">
              <a:hueOff val="-81409"/>
              <a:satOff val="11895"/>
              <a:lumOff val="11067"/>
            </a:schemeClr>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Get into reporting"/>
          <p:cNvSpPr/>
          <p:nvPr/>
        </p:nvSpPr>
        <p:spPr>
          <a:xfrm>
            <a:off x="5998552" y="666750"/>
            <a:ext cx="12386895"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Get into reporting</a:t>
            </a:r>
          </a:p>
        </p:txBody>
      </p:sp>
      <p:sp>
        <p:nvSpPr>
          <p:cNvPr id="455" name="How did we customized the reporting"/>
          <p:cNvSpPr/>
          <p:nvPr/>
        </p:nvSpPr>
        <p:spPr>
          <a:xfrm>
            <a:off x="1205061" y="5707689"/>
            <a:ext cx="9017001" cy="2905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80000"/>
              </a:lnSpc>
              <a:defRPr sz="7200">
                <a:solidFill>
                  <a:srgbClr val="FFFFFF"/>
                </a:solidFill>
                <a:latin typeface="Montserrat Bold"/>
                <a:ea typeface="Montserrat Bold"/>
                <a:cs typeface="Montserrat Bold"/>
                <a:sym typeface="Montserrat Bold"/>
              </a:defRPr>
            </a:lvl1pPr>
          </a:lstStyle>
          <a:p>
            <a:r>
              <a:t>How did we customized the reporting</a:t>
            </a:r>
          </a:p>
        </p:txBody>
      </p:sp>
      <p:grpSp>
        <p:nvGrpSpPr>
          <p:cNvPr id="460" name="Group"/>
          <p:cNvGrpSpPr/>
          <p:nvPr/>
        </p:nvGrpSpPr>
        <p:grpSpPr>
          <a:xfrm>
            <a:off x="1207087" y="8987513"/>
            <a:ext cx="1175936" cy="214553"/>
            <a:chOff x="0" y="0"/>
            <a:chExt cx="1175935" cy="214552"/>
          </a:xfrm>
        </p:grpSpPr>
        <p:sp>
          <p:nvSpPr>
            <p:cNvPr id="456" name="Circle"/>
            <p:cNvSpPr/>
            <p:nvPr/>
          </p:nvSpPr>
          <p:spPr>
            <a:xfrm>
              <a:off x="961383" y="0"/>
              <a:ext cx="214553"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57" name="Circle"/>
            <p:cNvSpPr/>
            <p:nvPr/>
          </p:nvSpPr>
          <p:spPr>
            <a:xfrm>
              <a:off x="641270" y="0"/>
              <a:ext cx="214554"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58" name="Circle"/>
            <p:cNvSpPr/>
            <p:nvPr/>
          </p:nvSpPr>
          <p:spPr>
            <a:xfrm>
              <a:off x="321157" y="0"/>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59" name="Circle"/>
            <p:cNvSpPr/>
            <p:nvPr/>
          </p:nvSpPr>
          <p:spPr>
            <a:xfrm>
              <a:off x="0" y="0"/>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477" name="Group"/>
          <p:cNvGrpSpPr/>
          <p:nvPr/>
        </p:nvGrpSpPr>
        <p:grpSpPr>
          <a:xfrm>
            <a:off x="11188981" y="6733566"/>
            <a:ext cx="1734362" cy="1734385"/>
            <a:chOff x="0" y="0"/>
            <a:chExt cx="1734361" cy="1734383"/>
          </a:xfrm>
        </p:grpSpPr>
        <p:sp>
          <p:nvSpPr>
            <p:cNvPr id="461" name="Circle"/>
            <p:cNvSpPr/>
            <p:nvPr/>
          </p:nvSpPr>
          <p:spPr>
            <a:xfrm>
              <a:off x="0" y="0"/>
              <a:ext cx="1734362" cy="1734384"/>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476" name="Group"/>
            <p:cNvGrpSpPr/>
            <p:nvPr/>
          </p:nvGrpSpPr>
          <p:grpSpPr>
            <a:xfrm>
              <a:off x="483143" y="375954"/>
              <a:ext cx="753079" cy="981298"/>
              <a:chOff x="0" y="0"/>
              <a:chExt cx="753077" cy="981297"/>
            </a:xfrm>
          </p:grpSpPr>
          <p:sp>
            <p:nvSpPr>
              <p:cNvPr id="462" name="Circle"/>
              <p:cNvSpPr/>
              <p:nvPr/>
            </p:nvSpPr>
            <p:spPr>
              <a:xfrm>
                <a:off x="615676" y="843834"/>
                <a:ext cx="137402" cy="13746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3" name="Circle"/>
              <p:cNvSpPr/>
              <p:nvPr/>
            </p:nvSpPr>
            <p:spPr>
              <a:xfrm>
                <a:off x="615676" y="632884"/>
                <a:ext cx="137402" cy="13746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4" name="Circle"/>
              <p:cNvSpPr/>
              <p:nvPr/>
            </p:nvSpPr>
            <p:spPr>
              <a:xfrm>
                <a:off x="615676" y="421917"/>
                <a:ext cx="137402" cy="13746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5" name="Circle"/>
              <p:cNvSpPr/>
              <p:nvPr/>
            </p:nvSpPr>
            <p:spPr>
              <a:xfrm>
                <a:off x="615676" y="210958"/>
                <a:ext cx="137402" cy="13746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6" name="Circle"/>
              <p:cNvSpPr/>
              <p:nvPr/>
            </p:nvSpPr>
            <p:spPr>
              <a:xfrm>
                <a:off x="615676" y="0"/>
                <a:ext cx="137402" cy="13746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Circle"/>
              <p:cNvSpPr/>
              <p:nvPr/>
            </p:nvSpPr>
            <p:spPr>
              <a:xfrm>
                <a:off x="410674" y="843834"/>
                <a:ext cx="137402" cy="13746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Circle"/>
              <p:cNvSpPr/>
              <p:nvPr/>
            </p:nvSpPr>
            <p:spPr>
              <a:xfrm>
                <a:off x="410674" y="632884"/>
                <a:ext cx="137402" cy="13746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Circle"/>
              <p:cNvSpPr/>
              <p:nvPr/>
            </p:nvSpPr>
            <p:spPr>
              <a:xfrm>
                <a:off x="410674" y="421917"/>
                <a:ext cx="137402" cy="13746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0" name="Circle"/>
              <p:cNvSpPr/>
              <p:nvPr/>
            </p:nvSpPr>
            <p:spPr>
              <a:xfrm>
                <a:off x="205671" y="843834"/>
                <a:ext cx="137402" cy="13746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1" name="Circle"/>
              <p:cNvSpPr/>
              <p:nvPr/>
            </p:nvSpPr>
            <p:spPr>
              <a:xfrm>
                <a:off x="205671" y="632884"/>
                <a:ext cx="137402" cy="13746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2" name="Circle"/>
              <p:cNvSpPr/>
              <p:nvPr/>
            </p:nvSpPr>
            <p:spPr>
              <a:xfrm>
                <a:off x="205671" y="421917"/>
                <a:ext cx="137402" cy="13746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3" name="Circle"/>
              <p:cNvSpPr/>
              <p:nvPr/>
            </p:nvSpPr>
            <p:spPr>
              <a:xfrm>
                <a:off x="205671" y="210967"/>
                <a:ext cx="137402" cy="13746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4" name="Circle"/>
              <p:cNvSpPr/>
              <p:nvPr/>
            </p:nvSpPr>
            <p:spPr>
              <a:xfrm>
                <a:off x="0" y="843834"/>
                <a:ext cx="137401" cy="137464"/>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5" name="Circle"/>
              <p:cNvSpPr/>
              <p:nvPr/>
            </p:nvSpPr>
            <p:spPr>
              <a:xfrm>
                <a:off x="0" y="632884"/>
                <a:ext cx="137401" cy="137464"/>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478" name="Line"/>
          <p:cNvSpPr/>
          <p:nvPr/>
        </p:nvSpPr>
        <p:spPr>
          <a:xfrm flipH="1">
            <a:off x="13343343" y="7604191"/>
            <a:ext cx="794273" cy="1"/>
          </a:xfrm>
          <a:prstGeom prst="line">
            <a:avLst/>
          </a:prstGeom>
          <a:ln w="76200" cap="rnd">
            <a:solidFill>
              <a:srgbClr val="FFFFFF"/>
            </a:solidFill>
            <a:custDash>
              <a:ds d="100000" sp="200000"/>
            </a:custDash>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79" name="Line"/>
          <p:cNvSpPr/>
          <p:nvPr/>
        </p:nvSpPr>
        <p:spPr>
          <a:xfrm flipH="1">
            <a:off x="20010843" y="7604191"/>
            <a:ext cx="794273" cy="1"/>
          </a:xfrm>
          <a:prstGeom prst="line">
            <a:avLst/>
          </a:prstGeom>
          <a:ln w="76200" cap="rnd">
            <a:solidFill>
              <a:srgbClr val="FFFFFF"/>
            </a:solidFill>
            <a:custDash>
              <a:ds d="100000" sp="200000"/>
            </a:custDash>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80" name="Circle"/>
          <p:cNvSpPr/>
          <p:nvPr/>
        </p:nvSpPr>
        <p:spPr>
          <a:xfrm>
            <a:off x="21272782" y="6733566"/>
            <a:ext cx="1734362" cy="1734385"/>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81" name="Shape"/>
          <p:cNvSpPr/>
          <p:nvPr/>
        </p:nvSpPr>
        <p:spPr>
          <a:xfrm>
            <a:off x="21793396" y="7184111"/>
            <a:ext cx="693134" cy="84016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3497E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grpSp>
        <p:nvGrpSpPr>
          <p:cNvPr id="484" name="Group"/>
          <p:cNvGrpSpPr/>
          <p:nvPr/>
        </p:nvGrpSpPr>
        <p:grpSpPr>
          <a:xfrm>
            <a:off x="14740539" y="4610077"/>
            <a:ext cx="4851400" cy="5689601"/>
            <a:chOff x="0" y="0"/>
            <a:chExt cx="4851399" cy="5689599"/>
          </a:xfrm>
        </p:grpSpPr>
        <p:sp>
          <p:nvSpPr>
            <p:cNvPr id="482" name="Group"/>
            <p:cNvSpPr/>
            <p:nvPr/>
          </p:nvSpPr>
          <p:spPr>
            <a:xfrm>
              <a:off x="0" y="0"/>
              <a:ext cx="4851400" cy="5689600"/>
            </a:xfrm>
            <a:custGeom>
              <a:avLst/>
              <a:gdLst/>
              <a:ahLst/>
              <a:cxnLst>
                <a:cxn ang="0">
                  <a:pos x="wd2" y="hd2"/>
                </a:cxn>
                <a:cxn ang="5400000">
                  <a:pos x="wd2" y="hd2"/>
                </a:cxn>
                <a:cxn ang="10800000">
                  <a:pos x="wd2" y="hd2"/>
                </a:cxn>
                <a:cxn ang="16200000">
                  <a:pos x="wd2" y="hd2"/>
                </a:cxn>
              </a:cxnLst>
              <a:rect l="0" t="0" r="r" b="b"/>
              <a:pathLst>
                <a:path w="21600" h="21531" extrusionOk="0">
                  <a:moveTo>
                    <a:pt x="10800" y="21531"/>
                  </a:moveTo>
                  <a:cubicBezTo>
                    <a:pt x="10680" y="21531"/>
                    <a:pt x="10559" y="21509"/>
                    <a:pt x="10447" y="21464"/>
                  </a:cubicBezTo>
                  <a:cubicBezTo>
                    <a:pt x="4101" y="18947"/>
                    <a:pt x="0" y="13737"/>
                    <a:pt x="0" y="8191"/>
                  </a:cubicBezTo>
                  <a:lnTo>
                    <a:pt x="0" y="3510"/>
                  </a:lnTo>
                  <a:cubicBezTo>
                    <a:pt x="0" y="3307"/>
                    <a:pt x="105" y="3113"/>
                    <a:pt x="287" y="2980"/>
                  </a:cubicBezTo>
                  <a:cubicBezTo>
                    <a:pt x="468" y="2847"/>
                    <a:pt x="711" y="2786"/>
                    <a:pt x="948" y="2815"/>
                  </a:cubicBezTo>
                  <a:cubicBezTo>
                    <a:pt x="4335" y="3224"/>
                    <a:pt x="7796" y="2248"/>
                    <a:pt x="10213" y="205"/>
                  </a:cubicBezTo>
                  <a:cubicBezTo>
                    <a:pt x="10537" y="-69"/>
                    <a:pt x="11063" y="-69"/>
                    <a:pt x="11387" y="205"/>
                  </a:cubicBezTo>
                  <a:cubicBezTo>
                    <a:pt x="13805" y="2248"/>
                    <a:pt x="17266" y="3222"/>
                    <a:pt x="20652" y="2815"/>
                  </a:cubicBezTo>
                  <a:cubicBezTo>
                    <a:pt x="20890" y="2786"/>
                    <a:pt x="21132" y="2847"/>
                    <a:pt x="21314" y="2980"/>
                  </a:cubicBezTo>
                  <a:cubicBezTo>
                    <a:pt x="21495" y="3113"/>
                    <a:pt x="21600" y="3307"/>
                    <a:pt x="21600" y="3510"/>
                  </a:cubicBezTo>
                  <a:lnTo>
                    <a:pt x="21600" y="8191"/>
                  </a:lnTo>
                  <a:cubicBezTo>
                    <a:pt x="21600" y="13737"/>
                    <a:pt x="17499" y="18947"/>
                    <a:pt x="11153" y="21465"/>
                  </a:cubicBezTo>
                  <a:cubicBezTo>
                    <a:pt x="11042" y="21509"/>
                    <a:pt x="10921" y="21531"/>
                    <a:pt x="10800" y="21531"/>
                  </a:cubicBezTo>
                  <a:close/>
                </a:path>
              </a:pathLst>
            </a:custGeom>
            <a:noFill/>
            <a:ln w="127000" cap="flat">
              <a:solidFill>
                <a:srgbClr val="FFFFF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483" name="Image" descr="Image"/>
            <p:cNvPicPr>
              <a:picLocks noChangeAspect="1"/>
            </p:cNvPicPr>
            <p:nvPr/>
          </p:nvPicPr>
          <p:blipFill>
            <a:blip r:embed="rId2"/>
            <a:stretch>
              <a:fillRect/>
            </a:stretch>
          </p:blipFill>
          <p:spPr>
            <a:xfrm>
              <a:off x="905933" y="1325033"/>
              <a:ext cx="3039535" cy="3039534"/>
            </a:xfrm>
            <a:prstGeom prst="rect">
              <a:avLst/>
            </a:prstGeom>
            <a:ln w="12700" cap="flat">
              <a:noFill/>
              <a:miter lim="400000"/>
            </a:ln>
            <a:effectLst>
              <a:outerShdw blurRad="127000" dist="76200" dir="2700000" rotWithShape="0">
                <a:srgbClr val="000000">
                  <a:alpha val="75000"/>
                </a:srgbClr>
              </a:outerShdw>
            </a:effectLst>
          </p:spPr>
        </p:pic>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Allure Report"/>
          <p:cNvSpPr/>
          <p:nvPr/>
        </p:nvSpPr>
        <p:spPr>
          <a:xfrm>
            <a:off x="6966258" y="666750"/>
            <a:ext cx="104394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Allure Report</a:t>
            </a:r>
          </a:p>
        </p:txBody>
      </p:sp>
      <p:grpSp>
        <p:nvGrpSpPr>
          <p:cNvPr id="491" name="Group"/>
          <p:cNvGrpSpPr/>
          <p:nvPr/>
        </p:nvGrpSpPr>
        <p:grpSpPr>
          <a:xfrm>
            <a:off x="10432773" y="3434970"/>
            <a:ext cx="13208002" cy="7975597"/>
            <a:chOff x="0" y="0"/>
            <a:chExt cx="13208001" cy="7975595"/>
          </a:xfrm>
        </p:grpSpPr>
        <p:sp>
          <p:nvSpPr>
            <p:cNvPr id="487" name="Shape"/>
            <p:cNvSpPr/>
            <p:nvPr/>
          </p:nvSpPr>
          <p:spPr>
            <a:xfrm>
              <a:off x="1129644" y="0"/>
              <a:ext cx="10912648" cy="7926392"/>
            </a:xfrm>
            <a:custGeom>
              <a:avLst/>
              <a:gdLst/>
              <a:ahLst/>
              <a:cxnLst>
                <a:cxn ang="0">
                  <a:pos x="wd2" y="hd2"/>
                </a:cxn>
                <a:cxn ang="5400000">
                  <a:pos x="wd2" y="hd2"/>
                </a:cxn>
                <a:cxn ang="10800000">
                  <a:pos x="wd2" y="hd2"/>
                </a:cxn>
                <a:cxn ang="16200000">
                  <a:pos x="wd2" y="hd2"/>
                </a:cxn>
              </a:cxnLst>
              <a:rect l="0" t="0" r="r" b="b"/>
              <a:pathLst>
                <a:path w="21600" h="21600" extrusionOk="0">
                  <a:moveTo>
                    <a:pt x="21600" y="1040"/>
                  </a:moveTo>
                  <a:lnTo>
                    <a:pt x="21600" y="1040"/>
                  </a:lnTo>
                  <a:cubicBezTo>
                    <a:pt x="21600" y="474"/>
                    <a:pt x="21293" y="0"/>
                    <a:pt x="20904" y="0"/>
                  </a:cubicBezTo>
                  <a:cubicBezTo>
                    <a:pt x="716" y="0"/>
                    <a:pt x="716" y="0"/>
                    <a:pt x="716" y="0"/>
                  </a:cubicBezTo>
                  <a:cubicBezTo>
                    <a:pt x="327" y="0"/>
                    <a:pt x="0" y="474"/>
                    <a:pt x="0" y="1040"/>
                  </a:cubicBezTo>
                  <a:cubicBezTo>
                    <a:pt x="0" y="20589"/>
                    <a:pt x="0" y="20589"/>
                    <a:pt x="0" y="20589"/>
                  </a:cubicBezTo>
                  <a:cubicBezTo>
                    <a:pt x="0" y="21153"/>
                    <a:pt x="327" y="21600"/>
                    <a:pt x="716" y="21600"/>
                  </a:cubicBezTo>
                  <a:cubicBezTo>
                    <a:pt x="20904" y="21600"/>
                    <a:pt x="20904" y="21600"/>
                    <a:pt x="20904" y="21600"/>
                  </a:cubicBezTo>
                  <a:cubicBezTo>
                    <a:pt x="21293" y="21600"/>
                    <a:pt x="21600" y="21153"/>
                    <a:pt x="21600" y="20589"/>
                  </a:cubicBezTo>
                  <a:lnTo>
                    <a:pt x="21600" y="1040"/>
                  </a:lnTo>
                </a:path>
              </a:pathLst>
            </a:custGeom>
            <a:solidFill>
              <a:srgbClr val="56758C"/>
            </a:solidFill>
            <a:ln w="9525" cap="flat">
              <a:noFill/>
              <a:bevel/>
            </a:ln>
            <a:effectLst/>
          </p:spPr>
          <p:txBody>
            <a:bodyPr wrap="square" lIns="0" tIns="0" rIns="0" bIns="0" numCol="1" anchor="t">
              <a:noAutofit/>
            </a:bodyPr>
            <a:lstStyle/>
            <a:p>
              <a:pPr algn="l" defTabSz="457200">
                <a:defRPr sz="1200">
                  <a:solidFill>
                    <a:srgbClr val="FFFFFF"/>
                  </a:solidFill>
                  <a:latin typeface="Helvetica"/>
                  <a:ea typeface="Helvetica"/>
                  <a:cs typeface="Helvetica"/>
                  <a:sym typeface="Helvetica"/>
                </a:defRPr>
              </a:pPr>
              <a:endParaRPr/>
            </a:p>
          </p:txBody>
        </p:sp>
        <p:sp>
          <p:nvSpPr>
            <p:cNvPr id="488" name="Shape"/>
            <p:cNvSpPr/>
            <p:nvPr/>
          </p:nvSpPr>
          <p:spPr>
            <a:xfrm>
              <a:off x="0" y="7573838"/>
              <a:ext cx="13208002" cy="259241"/>
            </a:xfrm>
            <a:custGeom>
              <a:avLst/>
              <a:gdLst/>
              <a:ahLst/>
              <a:cxnLst>
                <a:cxn ang="0">
                  <a:pos x="wd2" y="hd2"/>
                </a:cxn>
                <a:cxn ang="5400000">
                  <a:pos x="wd2" y="hd2"/>
                </a:cxn>
                <a:cxn ang="10800000">
                  <a:pos x="wd2" y="hd2"/>
                </a:cxn>
                <a:cxn ang="16200000">
                  <a:pos x="wd2" y="hd2"/>
                </a:cxn>
              </a:cxnLst>
              <a:rect l="0" t="0" r="r" b="b"/>
              <a:pathLst>
                <a:path w="21600" h="21600" extrusionOk="0">
                  <a:moveTo>
                    <a:pt x="21583" y="0"/>
                  </a:moveTo>
                  <a:lnTo>
                    <a:pt x="21583" y="0"/>
                  </a:lnTo>
                  <a:cubicBezTo>
                    <a:pt x="16" y="0"/>
                    <a:pt x="16" y="0"/>
                    <a:pt x="16" y="0"/>
                  </a:cubicBezTo>
                  <a:cubicBezTo>
                    <a:pt x="0" y="0"/>
                    <a:pt x="0" y="0"/>
                    <a:pt x="0" y="879"/>
                  </a:cubicBezTo>
                  <a:cubicBezTo>
                    <a:pt x="0" y="18879"/>
                    <a:pt x="0" y="18879"/>
                    <a:pt x="0" y="18879"/>
                  </a:cubicBezTo>
                  <a:cubicBezTo>
                    <a:pt x="0" y="19758"/>
                    <a:pt x="0" y="20679"/>
                    <a:pt x="16" y="20679"/>
                  </a:cubicBezTo>
                  <a:cubicBezTo>
                    <a:pt x="16" y="21600"/>
                    <a:pt x="33" y="21600"/>
                    <a:pt x="33" y="21600"/>
                  </a:cubicBezTo>
                  <a:cubicBezTo>
                    <a:pt x="21567" y="21600"/>
                    <a:pt x="21567" y="21600"/>
                    <a:pt x="21567" y="21600"/>
                  </a:cubicBezTo>
                  <a:cubicBezTo>
                    <a:pt x="21567" y="21600"/>
                    <a:pt x="21583" y="21600"/>
                    <a:pt x="21583" y="20679"/>
                  </a:cubicBezTo>
                  <a:cubicBezTo>
                    <a:pt x="21600" y="20679"/>
                    <a:pt x="21600" y="19758"/>
                    <a:pt x="21600" y="18879"/>
                  </a:cubicBezTo>
                  <a:cubicBezTo>
                    <a:pt x="21600" y="879"/>
                    <a:pt x="21600" y="879"/>
                    <a:pt x="21600" y="879"/>
                  </a:cubicBezTo>
                  <a:cubicBezTo>
                    <a:pt x="21600" y="0"/>
                    <a:pt x="21583" y="0"/>
                    <a:pt x="21583" y="0"/>
                  </a:cubicBezTo>
                </a:path>
              </a:pathLst>
            </a:custGeom>
            <a:solidFill>
              <a:srgbClr val="7095B1"/>
            </a:solidFill>
            <a:ln w="9525" cap="flat">
              <a:noFill/>
              <a:bevel/>
            </a:ln>
            <a:effectLst/>
          </p:spPr>
          <p:txBody>
            <a:bodyPr wrap="square" lIns="0" tIns="0" rIns="0" bIns="0" numCol="1" anchor="t">
              <a:noAutofit/>
            </a:bodyPr>
            <a:lstStyle/>
            <a:p>
              <a:pPr algn="l" defTabSz="457200">
                <a:defRPr sz="1200">
                  <a:solidFill>
                    <a:srgbClr val="FFFFFF"/>
                  </a:solidFill>
                  <a:latin typeface="Helvetica"/>
                  <a:ea typeface="Helvetica"/>
                  <a:cs typeface="Helvetica"/>
                  <a:sym typeface="Helvetica"/>
                </a:defRPr>
              </a:pPr>
              <a:endParaRPr/>
            </a:p>
          </p:txBody>
        </p:sp>
        <p:sp>
          <p:nvSpPr>
            <p:cNvPr id="489" name="Shape"/>
            <p:cNvSpPr/>
            <p:nvPr/>
          </p:nvSpPr>
          <p:spPr>
            <a:xfrm>
              <a:off x="18725" y="7814877"/>
              <a:ext cx="13168458" cy="160719"/>
            </a:xfrm>
            <a:custGeom>
              <a:avLst/>
              <a:gdLst/>
              <a:ahLst/>
              <a:cxnLst>
                <a:cxn ang="0">
                  <a:pos x="wd2" y="hd2"/>
                </a:cxn>
                <a:cxn ang="5400000">
                  <a:pos x="wd2" y="hd2"/>
                </a:cxn>
                <a:cxn ang="10800000">
                  <a:pos x="wd2" y="hd2"/>
                </a:cxn>
                <a:cxn ang="16200000">
                  <a:pos x="wd2" y="hd2"/>
                </a:cxn>
              </a:cxnLst>
              <a:rect l="0" t="0" r="r" b="b"/>
              <a:pathLst>
                <a:path w="21600" h="21600" extrusionOk="0">
                  <a:moveTo>
                    <a:pt x="931" y="21600"/>
                  </a:moveTo>
                  <a:lnTo>
                    <a:pt x="931" y="21600"/>
                  </a:lnTo>
                  <a:cubicBezTo>
                    <a:pt x="9960" y="21600"/>
                    <a:pt x="9960" y="21600"/>
                    <a:pt x="9960" y="21600"/>
                  </a:cubicBezTo>
                  <a:cubicBezTo>
                    <a:pt x="11623" y="21600"/>
                    <a:pt x="11623" y="21600"/>
                    <a:pt x="11623" y="21600"/>
                  </a:cubicBezTo>
                  <a:cubicBezTo>
                    <a:pt x="20669" y="21600"/>
                    <a:pt x="20669" y="21600"/>
                    <a:pt x="20669" y="21600"/>
                  </a:cubicBezTo>
                  <a:cubicBezTo>
                    <a:pt x="21085" y="21600"/>
                    <a:pt x="21451" y="8613"/>
                    <a:pt x="21600" y="0"/>
                  </a:cubicBezTo>
                  <a:cubicBezTo>
                    <a:pt x="0" y="0"/>
                    <a:pt x="0" y="0"/>
                    <a:pt x="0" y="0"/>
                  </a:cubicBezTo>
                  <a:cubicBezTo>
                    <a:pt x="150" y="8613"/>
                    <a:pt x="515" y="21600"/>
                    <a:pt x="931" y="21600"/>
                  </a:cubicBezTo>
                </a:path>
              </a:pathLst>
            </a:custGeom>
            <a:solidFill>
              <a:srgbClr val="56758C"/>
            </a:solidFill>
            <a:ln w="9525" cap="flat">
              <a:noFill/>
              <a:bevel/>
            </a:ln>
            <a:effectLst/>
          </p:spPr>
          <p:txBody>
            <a:bodyPr wrap="square" lIns="0" tIns="0" rIns="0" bIns="0" numCol="1" anchor="t">
              <a:noAutofit/>
            </a:bodyPr>
            <a:lstStyle/>
            <a:p>
              <a:pPr algn="l" defTabSz="457200">
                <a:defRPr sz="1200">
                  <a:solidFill>
                    <a:srgbClr val="FFFFFF"/>
                  </a:solidFill>
                  <a:latin typeface="Helvetica"/>
                  <a:ea typeface="Helvetica"/>
                  <a:cs typeface="Helvetica"/>
                  <a:sym typeface="Helvetica"/>
                </a:defRPr>
              </a:pPr>
              <a:endParaRPr/>
            </a:p>
          </p:txBody>
        </p:sp>
        <p:pic>
          <p:nvPicPr>
            <p:cNvPr id="490" name="Screen Shot 2020-09-30 at 3.57.21 PM.png" descr="Screen Shot 2020-09-30 at 3.57.21 PM.png"/>
            <p:cNvPicPr>
              <a:picLocks noChangeAspect="1"/>
            </p:cNvPicPr>
            <p:nvPr/>
          </p:nvPicPr>
          <p:blipFill>
            <a:blip r:embed="rId2"/>
            <a:srcRect r="28361"/>
            <a:stretch>
              <a:fillRect/>
            </a:stretch>
          </p:blipFill>
          <p:spPr>
            <a:xfrm>
              <a:off x="1413911" y="342231"/>
              <a:ext cx="10348019" cy="6886657"/>
            </a:xfrm>
            <a:prstGeom prst="rect">
              <a:avLst/>
            </a:prstGeom>
            <a:ln w="12700" cap="flat">
              <a:noFill/>
              <a:miter lim="400000"/>
            </a:ln>
            <a:effectLst>
              <a:outerShdw blurRad="127000" dist="76200" dir="2700000" rotWithShape="0">
                <a:srgbClr val="000000">
                  <a:alpha val="75000"/>
                </a:srgbClr>
              </a:outerShdw>
            </a:effectLst>
          </p:spPr>
        </p:pic>
      </p:grpSp>
      <p:sp>
        <p:nvSpPr>
          <p:cNvPr id="492" name="Rectangle"/>
          <p:cNvSpPr/>
          <p:nvPr/>
        </p:nvSpPr>
        <p:spPr>
          <a:xfrm>
            <a:off x="15789454" y="7009879"/>
            <a:ext cx="3873501" cy="635001"/>
          </a:xfrm>
          <a:prstGeom prst="rect">
            <a:avLst/>
          </a:prstGeom>
          <a:ln w="12700">
            <a:miter lim="400000"/>
          </a:ln>
        </p:spPr>
        <p:txBody>
          <a:bodyPr lIns="0" tIns="0" rIns="0" bIns="0" anchor="ctr"/>
          <a:lstStyle/>
          <a:p>
            <a:pPr algn="l" defTabSz="1155700">
              <a:defRPr sz="3600" cap="all">
                <a:solidFill>
                  <a:srgbClr val="FFFFFF"/>
                </a:solidFill>
                <a:latin typeface="Montserrat ExtraBold"/>
                <a:ea typeface="Montserrat ExtraBold"/>
                <a:cs typeface="Montserrat ExtraBold"/>
                <a:sym typeface="Montserrat ExtraBold"/>
              </a:defRPr>
            </a:pPr>
            <a:endParaRPr/>
          </a:p>
        </p:txBody>
      </p:sp>
      <p:sp>
        <p:nvSpPr>
          <p:cNvPr id="493" name="Customizing report…"/>
          <p:cNvSpPr/>
          <p:nvPr/>
        </p:nvSpPr>
        <p:spPr>
          <a:xfrm>
            <a:off x="1192361" y="3657600"/>
            <a:ext cx="9855201" cy="201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155700">
              <a:lnSpc>
                <a:spcPct val="80000"/>
              </a:lnSpc>
              <a:defRPr sz="7200">
                <a:solidFill>
                  <a:srgbClr val="FFFFFF"/>
                </a:solidFill>
                <a:latin typeface="Montserrat Regular"/>
                <a:ea typeface="Montserrat Regular"/>
                <a:cs typeface="Montserrat Regular"/>
                <a:sym typeface="Montserrat Regular"/>
              </a:defRPr>
            </a:pPr>
            <a:r>
              <a:rPr>
                <a:latin typeface="Montserrat Bold"/>
                <a:ea typeface="Montserrat Bold"/>
                <a:cs typeface="Montserrat Bold"/>
                <a:sym typeface="Montserrat Bold"/>
              </a:rPr>
              <a:t>Customizing report</a:t>
            </a:r>
          </a:p>
          <a:p>
            <a:pPr algn="l" defTabSz="1155700">
              <a:lnSpc>
                <a:spcPct val="80000"/>
              </a:lnSpc>
              <a:defRPr sz="7200">
                <a:solidFill>
                  <a:srgbClr val="FFFFFF"/>
                </a:solidFill>
                <a:latin typeface="Montserrat Regular"/>
                <a:ea typeface="Montserrat Regular"/>
                <a:cs typeface="Montserrat Regular"/>
                <a:sym typeface="Montserrat Regular"/>
              </a:defRPr>
            </a:pPr>
            <a:r>
              <a:t>With Allure Report </a:t>
            </a:r>
          </a:p>
        </p:txBody>
      </p:sp>
      <p:sp>
        <p:nvSpPr>
          <p:cNvPr id="494" name="Allure Framework is a flexible lightweight multi-language test report tool that not only shows a very concise representation of what have been tested in a neat web report form, but allows everyone participating in the development process to extract maxim"/>
          <p:cNvSpPr/>
          <p:nvPr/>
        </p:nvSpPr>
        <p:spPr>
          <a:xfrm>
            <a:off x="1212850" y="6853885"/>
            <a:ext cx="8394700" cy="399349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Allure Framework is a flexible lightweight multi-language test report tool that not only shows a very concise representation of what have been tested in a neat web report form, but allows everyone participating in the development process to extract maximum of useful information from everyday execution of tests.</a:t>
            </a:r>
          </a:p>
        </p:txBody>
      </p:sp>
      <p:grpSp>
        <p:nvGrpSpPr>
          <p:cNvPr id="499" name="Group"/>
          <p:cNvGrpSpPr/>
          <p:nvPr/>
        </p:nvGrpSpPr>
        <p:grpSpPr>
          <a:xfrm>
            <a:off x="1207087" y="6163994"/>
            <a:ext cx="1175936" cy="214553"/>
            <a:chOff x="0" y="0"/>
            <a:chExt cx="1175935" cy="214552"/>
          </a:xfrm>
        </p:grpSpPr>
        <p:sp>
          <p:nvSpPr>
            <p:cNvPr id="495" name="Circle"/>
            <p:cNvSpPr/>
            <p:nvPr/>
          </p:nvSpPr>
          <p:spPr>
            <a:xfrm>
              <a:off x="961383" y="0"/>
              <a:ext cx="214553"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6" name="Circle"/>
            <p:cNvSpPr/>
            <p:nvPr/>
          </p:nvSpPr>
          <p:spPr>
            <a:xfrm>
              <a:off x="641270" y="0"/>
              <a:ext cx="214554"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7" name="Circle"/>
            <p:cNvSpPr/>
            <p:nvPr/>
          </p:nvSpPr>
          <p:spPr>
            <a:xfrm>
              <a:off x="321157" y="0"/>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Circle"/>
            <p:cNvSpPr/>
            <p:nvPr/>
          </p:nvSpPr>
          <p:spPr>
            <a:xfrm>
              <a:off x="0" y="0"/>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500" name="*Link to Allure Report?"/>
          <p:cNvSpPr/>
          <p:nvPr/>
        </p:nvSpPr>
        <p:spPr>
          <a:xfrm>
            <a:off x="806450" y="12848285"/>
            <a:ext cx="19911815" cy="446533"/>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pPr>
            <a:r>
              <a:t>*</a:t>
            </a:r>
            <a:r>
              <a:rPr u="sng">
                <a:hlinkClick r:id="rId3"/>
              </a:rPr>
              <a:t>Link</a:t>
            </a:r>
            <a:r>
              <a:t> to Allure Report?</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Allure Report"/>
          <p:cNvSpPr/>
          <p:nvPr/>
        </p:nvSpPr>
        <p:spPr>
          <a:xfrm>
            <a:off x="6966258" y="323850"/>
            <a:ext cx="104394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t>Allure Report</a:t>
            </a:r>
          </a:p>
        </p:txBody>
      </p:sp>
      <p:pic>
        <p:nvPicPr>
          <p:cNvPr id="503" name="Screen Shot 2021-03-24 at 4.36.15 PM.png" descr="Screen Shot 2021-03-24 at 4.36.15 PM.png"/>
          <p:cNvPicPr>
            <a:picLocks noChangeAspect="1"/>
          </p:cNvPicPr>
          <p:nvPr/>
        </p:nvPicPr>
        <p:blipFill>
          <a:blip r:embed="rId2"/>
          <a:stretch>
            <a:fillRect/>
          </a:stretch>
        </p:blipFill>
        <p:spPr>
          <a:xfrm>
            <a:off x="1414567" y="2633705"/>
            <a:ext cx="21554866" cy="10227335"/>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Allure Report"/>
          <p:cNvSpPr/>
          <p:nvPr/>
        </p:nvSpPr>
        <p:spPr>
          <a:xfrm>
            <a:off x="6966258" y="609600"/>
            <a:ext cx="104394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Allure Report</a:t>
            </a:r>
          </a:p>
        </p:txBody>
      </p:sp>
      <p:pic>
        <p:nvPicPr>
          <p:cNvPr id="506" name="Screen Shot 2020-09-30 at 5.00.46 PM copy.png" descr="Screen Shot 2020-09-30 at 5.00.46 PM copy.png"/>
          <p:cNvPicPr>
            <a:picLocks noChangeAspect="1"/>
          </p:cNvPicPr>
          <p:nvPr/>
        </p:nvPicPr>
        <p:blipFill>
          <a:blip r:embed="rId2"/>
          <a:stretch>
            <a:fillRect/>
          </a:stretch>
        </p:blipFill>
        <p:spPr>
          <a:xfrm>
            <a:off x="1555750" y="2223392"/>
            <a:ext cx="21272500" cy="10744201"/>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hysical Device lab"/>
          <p:cNvSpPr/>
          <p:nvPr/>
        </p:nvSpPr>
        <p:spPr>
          <a:xfrm>
            <a:off x="5204549" y="721763"/>
            <a:ext cx="1397490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Physical Device lab</a:t>
            </a:r>
          </a:p>
        </p:txBody>
      </p:sp>
      <p:grpSp>
        <p:nvGrpSpPr>
          <p:cNvPr id="525" name="Group"/>
          <p:cNvGrpSpPr/>
          <p:nvPr/>
        </p:nvGrpSpPr>
        <p:grpSpPr>
          <a:xfrm>
            <a:off x="8401422" y="3067372"/>
            <a:ext cx="7581157" cy="7581256"/>
            <a:chOff x="0" y="0"/>
            <a:chExt cx="7581156" cy="7581255"/>
          </a:xfrm>
        </p:grpSpPr>
        <p:sp>
          <p:nvSpPr>
            <p:cNvPr id="509" name="Circle"/>
            <p:cNvSpPr/>
            <p:nvPr/>
          </p:nvSpPr>
          <p:spPr>
            <a:xfrm>
              <a:off x="0" y="0"/>
              <a:ext cx="7581157" cy="7581256"/>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524" name="Group"/>
            <p:cNvGrpSpPr/>
            <p:nvPr/>
          </p:nvGrpSpPr>
          <p:grpSpPr>
            <a:xfrm>
              <a:off x="2111895" y="1643354"/>
              <a:ext cx="3291817" cy="4289400"/>
              <a:chOff x="0" y="0"/>
              <a:chExt cx="3291815" cy="4289399"/>
            </a:xfrm>
          </p:grpSpPr>
          <p:sp>
            <p:nvSpPr>
              <p:cNvPr id="510" name="Circle"/>
              <p:cNvSpPr/>
              <p:nvPr/>
            </p:nvSpPr>
            <p:spPr>
              <a:xfrm>
                <a:off x="2691216" y="3688526"/>
                <a:ext cx="600600" cy="60087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1" name="Circle"/>
              <p:cNvSpPr/>
              <p:nvPr/>
            </p:nvSpPr>
            <p:spPr>
              <a:xfrm>
                <a:off x="2691216" y="2766432"/>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2" name="Circle"/>
              <p:cNvSpPr/>
              <p:nvPr/>
            </p:nvSpPr>
            <p:spPr>
              <a:xfrm>
                <a:off x="2691216" y="1844263"/>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3" name="Circle"/>
              <p:cNvSpPr/>
              <p:nvPr/>
            </p:nvSpPr>
            <p:spPr>
              <a:xfrm>
                <a:off x="2691216" y="922131"/>
                <a:ext cx="600600" cy="600874"/>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4" name="Circle"/>
              <p:cNvSpPr/>
              <p:nvPr/>
            </p:nvSpPr>
            <p:spPr>
              <a:xfrm>
                <a:off x="2691216" y="0"/>
                <a:ext cx="600600" cy="60087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5" name="Circle"/>
              <p:cNvSpPr/>
              <p:nvPr/>
            </p:nvSpPr>
            <p:spPr>
              <a:xfrm>
                <a:off x="1795121" y="3688526"/>
                <a:ext cx="600601" cy="600874"/>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6" name="Circle"/>
              <p:cNvSpPr/>
              <p:nvPr/>
            </p:nvSpPr>
            <p:spPr>
              <a:xfrm>
                <a:off x="1795121" y="2766432"/>
                <a:ext cx="600601" cy="60087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7" name="Circle"/>
              <p:cNvSpPr/>
              <p:nvPr/>
            </p:nvSpPr>
            <p:spPr>
              <a:xfrm>
                <a:off x="1795121" y="1844263"/>
                <a:ext cx="600601" cy="60087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8" name="Circle"/>
              <p:cNvSpPr/>
              <p:nvPr/>
            </p:nvSpPr>
            <p:spPr>
              <a:xfrm>
                <a:off x="899022" y="3688526"/>
                <a:ext cx="600600" cy="600874"/>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9" name="Circle"/>
              <p:cNvSpPr/>
              <p:nvPr/>
            </p:nvSpPr>
            <p:spPr>
              <a:xfrm>
                <a:off x="899022" y="2766432"/>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20" name="Circle"/>
              <p:cNvSpPr/>
              <p:nvPr/>
            </p:nvSpPr>
            <p:spPr>
              <a:xfrm>
                <a:off x="899022" y="1844263"/>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21" name="Circle"/>
              <p:cNvSpPr/>
              <p:nvPr/>
            </p:nvSpPr>
            <p:spPr>
              <a:xfrm>
                <a:off x="899022" y="922170"/>
                <a:ext cx="600600" cy="60087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22" name="Circle"/>
              <p:cNvSpPr/>
              <p:nvPr/>
            </p:nvSpPr>
            <p:spPr>
              <a:xfrm>
                <a:off x="0" y="3688526"/>
                <a:ext cx="600600" cy="600874"/>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23" name="Circle"/>
              <p:cNvSpPr/>
              <p:nvPr/>
            </p:nvSpPr>
            <p:spPr>
              <a:xfrm>
                <a:off x="0" y="2766432"/>
                <a:ext cx="600600" cy="60087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Introduction"/>
          <p:cNvSpPr/>
          <p:nvPr/>
        </p:nvSpPr>
        <p:spPr>
          <a:xfrm>
            <a:off x="6439207" y="609600"/>
            <a:ext cx="114935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Introduction</a:t>
            </a:r>
          </a:p>
        </p:txBody>
      </p:sp>
      <p:sp>
        <p:nvSpPr>
          <p:cNvPr id="47" name="Sargis Sargsyan…"/>
          <p:cNvSpPr/>
          <p:nvPr/>
        </p:nvSpPr>
        <p:spPr>
          <a:xfrm>
            <a:off x="9663344" y="6032500"/>
            <a:ext cx="9664701" cy="241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1155700">
              <a:lnSpc>
                <a:spcPct val="110000"/>
              </a:lnSpc>
              <a:defRPr sz="3800">
                <a:solidFill>
                  <a:srgbClr val="FFFFFF"/>
                </a:solidFill>
                <a:latin typeface="Montserrat Medium"/>
                <a:ea typeface="Montserrat Medium"/>
                <a:cs typeface="Montserrat Medium"/>
                <a:sym typeface="Montserrat Medium"/>
              </a:defRPr>
            </a:pPr>
            <a:r>
              <a:rPr>
                <a:latin typeface="Montserrat Bold"/>
                <a:ea typeface="Montserrat Bold"/>
                <a:cs typeface="Montserrat Bold"/>
                <a:sym typeface="Montserrat Bold"/>
              </a:rPr>
              <a:t>Sargis</a:t>
            </a:r>
            <a:r>
              <a:t> Sargsyan</a:t>
            </a:r>
          </a:p>
          <a:p>
            <a:pPr algn="l" defTabSz="1155700">
              <a:lnSpc>
                <a:spcPct val="110000"/>
              </a:lnSpc>
              <a:defRPr sz="3800">
                <a:solidFill>
                  <a:srgbClr val="FFFFFF"/>
                </a:solidFill>
                <a:latin typeface="Montserrat Medium"/>
                <a:ea typeface="Montserrat Medium"/>
                <a:cs typeface="Montserrat Medium"/>
                <a:sym typeface="Montserrat Medium"/>
              </a:defRPr>
            </a:pPr>
            <a:r>
              <a:t>Director, Quality Assurance at </a:t>
            </a:r>
            <a:r>
              <a:rPr>
                <a:latin typeface="Montserrat Bold"/>
                <a:ea typeface="Montserrat Bold"/>
                <a:cs typeface="Montserrat Bold"/>
                <a:sym typeface="Montserrat Bold"/>
              </a:rPr>
              <a:t>PicsArt</a:t>
            </a:r>
          </a:p>
        </p:txBody>
      </p:sp>
      <p:grpSp>
        <p:nvGrpSpPr>
          <p:cNvPr id="50" name="Group"/>
          <p:cNvGrpSpPr/>
          <p:nvPr/>
        </p:nvGrpSpPr>
        <p:grpSpPr>
          <a:xfrm>
            <a:off x="2095440" y="3705707"/>
            <a:ext cx="7066587" cy="7066587"/>
            <a:chOff x="-1" y="0"/>
            <a:chExt cx="7066586" cy="7066585"/>
          </a:xfrm>
        </p:grpSpPr>
        <p:sp>
          <p:nvSpPr>
            <p:cNvPr id="48" name="Polygon"/>
            <p:cNvSpPr/>
            <p:nvPr/>
          </p:nvSpPr>
          <p:spPr>
            <a:xfrm rot="5400000">
              <a:off x="473371" y="-1"/>
              <a:ext cx="6119842" cy="70665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50800" cap="flat">
              <a:solidFill>
                <a:srgbClr val="F8655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 name="Polygon"/>
            <p:cNvSpPr/>
            <p:nvPr/>
          </p:nvSpPr>
          <p:spPr>
            <a:xfrm>
              <a:off x="473371" y="0"/>
              <a:ext cx="6119842" cy="70665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blipFill rotWithShape="1">
              <a:blip r:embed="rId2"/>
              <a:srcRect/>
              <a:stretch>
                <a:fillRect l="-6778" r="-6778"/>
              </a:stretch>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grpSp>
      <p:sp>
        <p:nvSpPr>
          <p:cNvPr id="51" name="Shape"/>
          <p:cNvSpPr/>
          <p:nvPr/>
        </p:nvSpPr>
        <p:spPr>
          <a:xfrm rot="6072682" flipH="1">
            <a:off x="12434018" y="3568625"/>
            <a:ext cx="16952816" cy="12714462"/>
          </a:xfrm>
          <a:custGeom>
            <a:avLst/>
            <a:gdLst/>
            <a:ahLst/>
            <a:cxnLst>
              <a:cxn ang="0">
                <a:pos x="wd2" y="hd2"/>
              </a:cxn>
              <a:cxn ang="5400000">
                <a:pos x="wd2" y="hd2"/>
              </a:cxn>
              <a:cxn ang="10800000">
                <a:pos x="wd2" y="hd2"/>
              </a:cxn>
              <a:cxn ang="16200000">
                <a:pos x="wd2" y="hd2"/>
              </a:cxn>
            </a:cxnLst>
            <a:rect l="0" t="0" r="r" b="b"/>
            <a:pathLst>
              <a:path w="21586" h="21586" extrusionOk="0">
                <a:moveTo>
                  <a:pt x="1886" y="18896"/>
                </a:moveTo>
                <a:lnTo>
                  <a:pt x="656" y="20405"/>
                </a:lnTo>
                <a:cubicBezTo>
                  <a:pt x="641" y="20396"/>
                  <a:pt x="622" y="20395"/>
                  <a:pt x="606" y="20405"/>
                </a:cubicBezTo>
                <a:cubicBezTo>
                  <a:pt x="583" y="20420"/>
                  <a:pt x="576" y="20451"/>
                  <a:pt x="590" y="20475"/>
                </a:cubicBezTo>
                <a:cubicBezTo>
                  <a:pt x="604" y="20499"/>
                  <a:pt x="634" y="20506"/>
                  <a:pt x="657" y="20492"/>
                </a:cubicBezTo>
                <a:cubicBezTo>
                  <a:pt x="675" y="20480"/>
                  <a:pt x="682" y="20459"/>
                  <a:pt x="678" y="20438"/>
                </a:cubicBezTo>
                <a:lnTo>
                  <a:pt x="873" y="20345"/>
                </a:lnTo>
                <a:lnTo>
                  <a:pt x="101" y="21444"/>
                </a:lnTo>
                <a:lnTo>
                  <a:pt x="980" y="19484"/>
                </a:lnTo>
                <a:cubicBezTo>
                  <a:pt x="980" y="19484"/>
                  <a:pt x="1886" y="18896"/>
                  <a:pt x="1886" y="18896"/>
                </a:cubicBezTo>
                <a:close/>
                <a:moveTo>
                  <a:pt x="193" y="19976"/>
                </a:moveTo>
                <a:cubicBezTo>
                  <a:pt x="192" y="19976"/>
                  <a:pt x="192" y="19975"/>
                  <a:pt x="191" y="19975"/>
                </a:cubicBezTo>
                <a:lnTo>
                  <a:pt x="1778" y="17581"/>
                </a:lnTo>
                <a:lnTo>
                  <a:pt x="1784" y="17640"/>
                </a:lnTo>
                <a:lnTo>
                  <a:pt x="959" y="19479"/>
                </a:lnTo>
                <a:cubicBezTo>
                  <a:pt x="959" y="19479"/>
                  <a:pt x="193" y="19976"/>
                  <a:pt x="193" y="19976"/>
                </a:cubicBezTo>
                <a:close/>
                <a:moveTo>
                  <a:pt x="1574" y="15515"/>
                </a:moveTo>
                <a:lnTo>
                  <a:pt x="1924" y="17270"/>
                </a:lnTo>
                <a:cubicBezTo>
                  <a:pt x="1921" y="17271"/>
                  <a:pt x="1918" y="17272"/>
                  <a:pt x="1915" y="17274"/>
                </a:cubicBezTo>
                <a:cubicBezTo>
                  <a:pt x="1893" y="17288"/>
                  <a:pt x="1885" y="17320"/>
                  <a:pt x="1899" y="17344"/>
                </a:cubicBezTo>
                <a:cubicBezTo>
                  <a:pt x="1901" y="17347"/>
                  <a:pt x="1904" y="17349"/>
                  <a:pt x="1906" y="17352"/>
                </a:cubicBezTo>
                <a:lnTo>
                  <a:pt x="1792" y="17525"/>
                </a:lnTo>
                <a:cubicBezTo>
                  <a:pt x="1792" y="17525"/>
                  <a:pt x="1574" y="15515"/>
                  <a:pt x="1574" y="15515"/>
                </a:cubicBezTo>
                <a:close/>
                <a:moveTo>
                  <a:pt x="2431" y="15477"/>
                </a:moveTo>
                <a:lnTo>
                  <a:pt x="2303" y="15947"/>
                </a:lnTo>
                <a:lnTo>
                  <a:pt x="1586" y="15351"/>
                </a:lnTo>
                <a:cubicBezTo>
                  <a:pt x="1587" y="15349"/>
                  <a:pt x="1588" y="15347"/>
                  <a:pt x="1589" y="15345"/>
                </a:cubicBezTo>
                <a:cubicBezTo>
                  <a:pt x="1589" y="15345"/>
                  <a:pt x="2431" y="15477"/>
                  <a:pt x="2431" y="15477"/>
                </a:cubicBezTo>
                <a:close/>
                <a:moveTo>
                  <a:pt x="2963" y="13609"/>
                </a:moveTo>
                <a:cubicBezTo>
                  <a:pt x="2964" y="13609"/>
                  <a:pt x="2964" y="13609"/>
                  <a:pt x="2965" y="13609"/>
                </a:cubicBezTo>
                <a:lnTo>
                  <a:pt x="3360" y="15600"/>
                </a:lnTo>
                <a:lnTo>
                  <a:pt x="2458" y="15459"/>
                </a:lnTo>
                <a:cubicBezTo>
                  <a:pt x="2458" y="15459"/>
                  <a:pt x="2963" y="13609"/>
                  <a:pt x="2963" y="13609"/>
                </a:cubicBezTo>
                <a:close/>
                <a:moveTo>
                  <a:pt x="8367" y="11278"/>
                </a:moveTo>
                <a:lnTo>
                  <a:pt x="8107" y="11579"/>
                </a:lnTo>
                <a:lnTo>
                  <a:pt x="7306" y="11495"/>
                </a:lnTo>
                <a:cubicBezTo>
                  <a:pt x="7305" y="11487"/>
                  <a:pt x="7304" y="11479"/>
                  <a:pt x="7299" y="11472"/>
                </a:cubicBezTo>
                <a:cubicBezTo>
                  <a:pt x="7285" y="11448"/>
                  <a:pt x="7255" y="11440"/>
                  <a:pt x="7232" y="11455"/>
                </a:cubicBezTo>
                <a:cubicBezTo>
                  <a:pt x="7210" y="11469"/>
                  <a:pt x="7203" y="11500"/>
                  <a:pt x="7216" y="11524"/>
                </a:cubicBezTo>
                <a:lnTo>
                  <a:pt x="5795" y="12775"/>
                </a:lnTo>
                <a:lnTo>
                  <a:pt x="6703" y="10661"/>
                </a:lnTo>
                <a:cubicBezTo>
                  <a:pt x="6715" y="10663"/>
                  <a:pt x="6728" y="10662"/>
                  <a:pt x="6740" y="10654"/>
                </a:cubicBezTo>
                <a:cubicBezTo>
                  <a:pt x="6746" y="10650"/>
                  <a:pt x="6751" y="10644"/>
                  <a:pt x="6755" y="10638"/>
                </a:cubicBezTo>
                <a:cubicBezTo>
                  <a:pt x="6755" y="10638"/>
                  <a:pt x="8367" y="11278"/>
                  <a:pt x="8367" y="11278"/>
                </a:cubicBezTo>
                <a:close/>
                <a:moveTo>
                  <a:pt x="8707" y="10916"/>
                </a:moveTo>
                <a:lnTo>
                  <a:pt x="8438" y="11285"/>
                </a:lnTo>
                <a:lnTo>
                  <a:pt x="8402" y="11271"/>
                </a:lnTo>
                <a:cubicBezTo>
                  <a:pt x="8402" y="11271"/>
                  <a:pt x="8707" y="10916"/>
                  <a:pt x="8707" y="10916"/>
                </a:cubicBezTo>
                <a:close/>
                <a:moveTo>
                  <a:pt x="9804" y="7216"/>
                </a:moveTo>
                <a:cubicBezTo>
                  <a:pt x="9810" y="7216"/>
                  <a:pt x="9815" y="7215"/>
                  <a:pt x="9821" y="7213"/>
                </a:cubicBezTo>
                <a:lnTo>
                  <a:pt x="10176" y="7855"/>
                </a:lnTo>
                <a:lnTo>
                  <a:pt x="9465" y="8752"/>
                </a:lnTo>
                <a:cubicBezTo>
                  <a:pt x="9451" y="8744"/>
                  <a:pt x="9433" y="8743"/>
                  <a:pt x="9418" y="8753"/>
                </a:cubicBezTo>
                <a:cubicBezTo>
                  <a:pt x="9395" y="8768"/>
                  <a:pt x="9388" y="8799"/>
                  <a:pt x="9402" y="8823"/>
                </a:cubicBezTo>
                <a:cubicBezTo>
                  <a:pt x="9410" y="8836"/>
                  <a:pt x="9423" y="8844"/>
                  <a:pt x="9437" y="8846"/>
                </a:cubicBezTo>
                <a:lnTo>
                  <a:pt x="9483" y="10051"/>
                </a:lnTo>
                <a:lnTo>
                  <a:pt x="8900" y="10661"/>
                </a:lnTo>
                <a:cubicBezTo>
                  <a:pt x="8899" y="10660"/>
                  <a:pt x="8898" y="10660"/>
                  <a:pt x="8897" y="10660"/>
                </a:cubicBezTo>
                <a:cubicBezTo>
                  <a:pt x="8897" y="10660"/>
                  <a:pt x="9804" y="7216"/>
                  <a:pt x="9804" y="7216"/>
                </a:cubicBezTo>
                <a:close/>
                <a:moveTo>
                  <a:pt x="11597" y="7798"/>
                </a:moveTo>
                <a:cubicBezTo>
                  <a:pt x="11589" y="7799"/>
                  <a:pt x="11581" y="7800"/>
                  <a:pt x="11574" y="7805"/>
                </a:cubicBezTo>
                <a:cubicBezTo>
                  <a:pt x="11567" y="7810"/>
                  <a:pt x="11561" y="7817"/>
                  <a:pt x="11558" y="7825"/>
                </a:cubicBezTo>
                <a:lnTo>
                  <a:pt x="10535" y="7435"/>
                </a:lnTo>
                <a:lnTo>
                  <a:pt x="11740" y="5914"/>
                </a:lnTo>
                <a:cubicBezTo>
                  <a:pt x="11743" y="5915"/>
                  <a:pt x="11747" y="5918"/>
                  <a:pt x="11751" y="5918"/>
                </a:cubicBezTo>
                <a:cubicBezTo>
                  <a:pt x="11751" y="5918"/>
                  <a:pt x="11597" y="7798"/>
                  <a:pt x="11597" y="7798"/>
                </a:cubicBezTo>
                <a:close/>
                <a:moveTo>
                  <a:pt x="15883" y="4756"/>
                </a:moveTo>
                <a:cubicBezTo>
                  <a:pt x="15884" y="4756"/>
                  <a:pt x="15886" y="4756"/>
                  <a:pt x="15888" y="4756"/>
                </a:cubicBezTo>
                <a:lnTo>
                  <a:pt x="16354" y="6312"/>
                </a:lnTo>
                <a:lnTo>
                  <a:pt x="15378" y="7604"/>
                </a:lnTo>
                <a:cubicBezTo>
                  <a:pt x="15377" y="7603"/>
                  <a:pt x="15376" y="7603"/>
                  <a:pt x="15375" y="7602"/>
                </a:cubicBezTo>
                <a:cubicBezTo>
                  <a:pt x="15375" y="7602"/>
                  <a:pt x="15883" y="4756"/>
                  <a:pt x="15883" y="4756"/>
                </a:cubicBezTo>
                <a:close/>
                <a:moveTo>
                  <a:pt x="16983" y="5480"/>
                </a:moveTo>
                <a:lnTo>
                  <a:pt x="15967" y="4756"/>
                </a:lnTo>
                <a:lnTo>
                  <a:pt x="17132" y="5283"/>
                </a:lnTo>
                <a:cubicBezTo>
                  <a:pt x="17132" y="5283"/>
                  <a:pt x="16983" y="5480"/>
                  <a:pt x="16983" y="5480"/>
                </a:cubicBezTo>
                <a:close/>
                <a:moveTo>
                  <a:pt x="17572" y="4736"/>
                </a:moveTo>
                <a:lnTo>
                  <a:pt x="17408" y="5382"/>
                </a:lnTo>
                <a:lnTo>
                  <a:pt x="17166" y="5273"/>
                </a:lnTo>
                <a:cubicBezTo>
                  <a:pt x="17166" y="5273"/>
                  <a:pt x="17572" y="4736"/>
                  <a:pt x="17572" y="4736"/>
                </a:cubicBezTo>
                <a:close/>
                <a:moveTo>
                  <a:pt x="17998" y="5034"/>
                </a:moveTo>
                <a:lnTo>
                  <a:pt x="17634" y="4716"/>
                </a:lnTo>
                <a:cubicBezTo>
                  <a:pt x="17638" y="4709"/>
                  <a:pt x="17640" y="4701"/>
                  <a:pt x="17640" y="4693"/>
                </a:cubicBezTo>
                <a:lnTo>
                  <a:pt x="18127" y="4610"/>
                </a:lnTo>
                <a:cubicBezTo>
                  <a:pt x="18127" y="4610"/>
                  <a:pt x="17998" y="5034"/>
                  <a:pt x="17998" y="5034"/>
                </a:cubicBezTo>
                <a:close/>
                <a:moveTo>
                  <a:pt x="18591" y="3151"/>
                </a:moveTo>
                <a:cubicBezTo>
                  <a:pt x="18595" y="3151"/>
                  <a:pt x="18598" y="3152"/>
                  <a:pt x="18601" y="3151"/>
                </a:cubicBezTo>
                <a:lnTo>
                  <a:pt x="18949" y="4451"/>
                </a:lnTo>
                <a:lnTo>
                  <a:pt x="18154" y="4585"/>
                </a:lnTo>
                <a:cubicBezTo>
                  <a:pt x="18154" y="4585"/>
                  <a:pt x="18591" y="3151"/>
                  <a:pt x="18591" y="3151"/>
                </a:cubicBezTo>
                <a:close/>
                <a:moveTo>
                  <a:pt x="20784" y="4111"/>
                </a:moveTo>
                <a:lnTo>
                  <a:pt x="18644" y="3114"/>
                </a:lnTo>
                <a:cubicBezTo>
                  <a:pt x="18647" y="3103"/>
                  <a:pt x="18645" y="3090"/>
                  <a:pt x="18640" y="3079"/>
                </a:cubicBezTo>
                <a:lnTo>
                  <a:pt x="19256" y="2616"/>
                </a:lnTo>
                <a:cubicBezTo>
                  <a:pt x="19256" y="2616"/>
                  <a:pt x="20784" y="4111"/>
                  <a:pt x="20784" y="4111"/>
                </a:cubicBezTo>
                <a:close/>
                <a:moveTo>
                  <a:pt x="18168" y="1522"/>
                </a:moveTo>
                <a:cubicBezTo>
                  <a:pt x="18171" y="1517"/>
                  <a:pt x="18173" y="1512"/>
                  <a:pt x="18174" y="1507"/>
                </a:cubicBezTo>
                <a:lnTo>
                  <a:pt x="20558" y="1596"/>
                </a:lnTo>
                <a:cubicBezTo>
                  <a:pt x="20559" y="1601"/>
                  <a:pt x="20561" y="1606"/>
                  <a:pt x="20563" y="1611"/>
                </a:cubicBezTo>
                <a:lnTo>
                  <a:pt x="19261" y="2591"/>
                </a:lnTo>
                <a:cubicBezTo>
                  <a:pt x="19261" y="2591"/>
                  <a:pt x="18168" y="1522"/>
                  <a:pt x="18168" y="1522"/>
                </a:cubicBezTo>
                <a:close/>
                <a:moveTo>
                  <a:pt x="17869" y="6044"/>
                </a:moveTo>
                <a:lnTo>
                  <a:pt x="19412" y="6320"/>
                </a:lnTo>
                <a:cubicBezTo>
                  <a:pt x="19411" y="6325"/>
                  <a:pt x="19412" y="6330"/>
                  <a:pt x="19414" y="6336"/>
                </a:cubicBezTo>
                <a:lnTo>
                  <a:pt x="18074" y="7079"/>
                </a:lnTo>
                <a:cubicBezTo>
                  <a:pt x="18074" y="7079"/>
                  <a:pt x="17869" y="6044"/>
                  <a:pt x="17869" y="6044"/>
                </a:cubicBezTo>
                <a:close/>
                <a:moveTo>
                  <a:pt x="18147" y="7543"/>
                </a:moveTo>
                <a:lnTo>
                  <a:pt x="18030" y="7125"/>
                </a:lnTo>
                <a:lnTo>
                  <a:pt x="18061" y="7108"/>
                </a:lnTo>
                <a:cubicBezTo>
                  <a:pt x="18061" y="7108"/>
                  <a:pt x="18147" y="7543"/>
                  <a:pt x="18147" y="7543"/>
                </a:cubicBezTo>
                <a:close/>
                <a:moveTo>
                  <a:pt x="13313" y="14767"/>
                </a:moveTo>
                <a:lnTo>
                  <a:pt x="13146" y="13045"/>
                </a:lnTo>
                <a:lnTo>
                  <a:pt x="13654" y="12694"/>
                </a:lnTo>
                <a:cubicBezTo>
                  <a:pt x="13659" y="12699"/>
                  <a:pt x="13664" y="12703"/>
                  <a:pt x="13671" y="12705"/>
                </a:cubicBezTo>
                <a:cubicBezTo>
                  <a:pt x="13671" y="12705"/>
                  <a:pt x="13313" y="14767"/>
                  <a:pt x="13313" y="14767"/>
                </a:cubicBezTo>
                <a:close/>
                <a:moveTo>
                  <a:pt x="12462" y="13517"/>
                </a:moveTo>
                <a:lnTo>
                  <a:pt x="13276" y="14796"/>
                </a:lnTo>
                <a:cubicBezTo>
                  <a:pt x="13274" y="14798"/>
                  <a:pt x="13272" y="14799"/>
                  <a:pt x="13270" y="14802"/>
                </a:cubicBezTo>
                <a:lnTo>
                  <a:pt x="11699" y="14044"/>
                </a:lnTo>
                <a:cubicBezTo>
                  <a:pt x="11699" y="14044"/>
                  <a:pt x="12462" y="13517"/>
                  <a:pt x="12462" y="13517"/>
                </a:cubicBezTo>
                <a:close/>
                <a:moveTo>
                  <a:pt x="10519" y="14831"/>
                </a:moveTo>
                <a:cubicBezTo>
                  <a:pt x="10519" y="14831"/>
                  <a:pt x="10519" y="14831"/>
                  <a:pt x="10519" y="14831"/>
                </a:cubicBezTo>
                <a:lnTo>
                  <a:pt x="11154" y="13804"/>
                </a:lnTo>
                <a:lnTo>
                  <a:pt x="11656" y="14046"/>
                </a:lnTo>
                <a:cubicBezTo>
                  <a:pt x="11656" y="14046"/>
                  <a:pt x="10519" y="14831"/>
                  <a:pt x="10519" y="14831"/>
                </a:cubicBezTo>
                <a:close/>
                <a:moveTo>
                  <a:pt x="9452" y="14456"/>
                </a:moveTo>
                <a:lnTo>
                  <a:pt x="10073" y="13510"/>
                </a:lnTo>
                <a:lnTo>
                  <a:pt x="10463" y="14823"/>
                </a:lnTo>
                <a:cubicBezTo>
                  <a:pt x="10463" y="14824"/>
                  <a:pt x="10462" y="14824"/>
                  <a:pt x="10461" y="14824"/>
                </a:cubicBezTo>
                <a:cubicBezTo>
                  <a:pt x="10455" y="14828"/>
                  <a:pt x="10450" y="14834"/>
                  <a:pt x="10446" y="14840"/>
                </a:cubicBezTo>
                <a:cubicBezTo>
                  <a:pt x="10446" y="14840"/>
                  <a:pt x="9452" y="14456"/>
                  <a:pt x="9452" y="14456"/>
                </a:cubicBezTo>
                <a:close/>
                <a:moveTo>
                  <a:pt x="8349" y="16103"/>
                </a:moveTo>
                <a:cubicBezTo>
                  <a:pt x="8335" y="16097"/>
                  <a:pt x="8319" y="16097"/>
                  <a:pt x="8305" y="16106"/>
                </a:cubicBezTo>
                <a:cubicBezTo>
                  <a:pt x="8303" y="16107"/>
                  <a:pt x="8302" y="16108"/>
                  <a:pt x="8301" y="16109"/>
                </a:cubicBezTo>
                <a:lnTo>
                  <a:pt x="7388" y="15331"/>
                </a:lnTo>
                <a:lnTo>
                  <a:pt x="7429" y="15322"/>
                </a:lnTo>
                <a:cubicBezTo>
                  <a:pt x="7430" y="15324"/>
                  <a:pt x="7430" y="15327"/>
                  <a:pt x="7432" y="15329"/>
                </a:cubicBezTo>
                <a:cubicBezTo>
                  <a:pt x="7446" y="15353"/>
                  <a:pt x="7475" y="15361"/>
                  <a:pt x="7498" y="15346"/>
                </a:cubicBezTo>
                <a:cubicBezTo>
                  <a:pt x="7519" y="15333"/>
                  <a:pt x="7526" y="15306"/>
                  <a:pt x="7517" y="15283"/>
                </a:cubicBezTo>
                <a:lnTo>
                  <a:pt x="8905" y="14270"/>
                </a:lnTo>
                <a:lnTo>
                  <a:pt x="9420" y="14469"/>
                </a:lnTo>
                <a:cubicBezTo>
                  <a:pt x="9420" y="14469"/>
                  <a:pt x="8349" y="16103"/>
                  <a:pt x="8349" y="16103"/>
                </a:cubicBezTo>
                <a:close/>
                <a:moveTo>
                  <a:pt x="6229" y="15962"/>
                </a:moveTo>
                <a:lnTo>
                  <a:pt x="6327" y="15579"/>
                </a:lnTo>
                <a:lnTo>
                  <a:pt x="7361" y="15338"/>
                </a:lnTo>
                <a:lnTo>
                  <a:pt x="8287" y="16127"/>
                </a:lnTo>
                <a:cubicBezTo>
                  <a:pt x="8286" y="16129"/>
                  <a:pt x="8285" y="16132"/>
                  <a:pt x="8284" y="16135"/>
                </a:cubicBezTo>
                <a:cubicBezTo>
                  <a:pt x="8284" y="16135"/>
                  <a:pt x="6229" y="15962"/>
                  <a:pt x="6229" y="15962"/>
                </a:cubicBezTo>
                <a:close/>
                <a:moveTo>
                  <a:pt x="6058" y="16555"/>
                </a:moveTo>
                <a:lnTo>
                  <a:pt x="6100" y="15972"/>
                </a:lnTo>
                <a:lnTo>
                  <a:pt x="6205" y="15980"/>
                </a:lnTo>
                <a:cubicBezTo>
                  <a:pt x="6205" y="15980"/>
                  <a:pt x="6058" y="16555"/>
                  <a:pt x="6058" y="16555"/>
                </a:cubicBezTo>
                <a:close/>
                <a:moveTo>
                  <a:pt x="5066" y="15908"/>
                </a:moveTo>
                <a:cubicBezTo>
                  <a:pt x="5066" y="15907"/>
                  <a:pt x="5067" y="15906"/>
                  <a:pt x="5068" y="15906"/>
                </a:cubicBezTo>
                <a:lnTo>
                  <a:pt x="6001" y="16631"/>
                </a:lnTo>
                <a:cubicBezTo>
                  <a:pt x="5996" y="16639"/>
                  <a:pt x="5994" y="16647"/>
                  <a:pt x="5994" y="16656"/>
                </a:cubicBezTo>
                <a:lnTo>
                  <a:pt x="5555" y="16737"/>
                </a:lnTo>
                <a:cubicBezTo>
                  <a:pt x="5555" y="16737"/>
                  <a:pt x="5066" y="15908"/>
                  <a:pt x="5066" y="15908"/>
                </a:cubicBezTo>
                <a:close/>
                <a:moveTo>
                  <a:pt x="6134" y="17758"/>
                </a:moveTo>
                <a:cubicBezTo>
                  <a:pt x="6130" y="17762"/>
                  <a:pt x="6127" y="17766"/>
                  <a:pt x="6124" y="17771"/>
                </a:cubicBezTo>
                <a:lnTo>
                  <a:pt x="4668" y="17362"/>
                </a:lnTo>
                <a:lnTo>
                  <a:pt x="4785" y="16895"/>
                </a:lnTo>
                <a:lnTo>
                  <a:pt x="5543" y="16756"/>
                </a:lnTo>
                <a:cubicBezTo>
                  <a:pt x="5543" y="16756"/>
                  <a:pt x="6134" y="17758"/>
                  <a:pt x="6134" y="17758"/>
                </a:cubicBezTo>
                <a:close/>
                <a:moveTo>
                  <a:pt x="4335" y="18621"/>
                </a:moveTo>
                <a:cubicBezTo>
                  <a:pt x="4330" y="18621"/>
                  <a:pt x="4324" y="18621"/>
                  <a:pt x="4318" y="18623"/>
                </a:cubicBezTo>
                <a:lnTo>
                  <a:pt x="3691" y="17135"/>
                </a:lnTo>
                <a:cubicBezTo>
                  <a:pt x="3691" y="17135"/>
                  <a:pt x="3691" y="17135"/>
                  <a:pt x="3691" y="17135"/>
                </a:cubicBezTo>
                <a:cubicBezTo>
                  <a:pt x="3699" y="17130"/>
                  <a:pt x="3704" y="17122"/>
                  <a:pt x="3708" y="17114"/>
                </a:cubicBezTo>
                <a:lnTo>
                  <a:pt x="4647" y="17378"/>
                </a:lnTo>
                <a:cubicBezTo>
                  <a:pt x="4647" y="17378"/>
                  <a:pt x="4335" y="18621"/>
                  <a:pt x="4335" y="18621"/>
                </a:cubicBezTo>
                <a:close/>
                <a:moveTo>
                  <a:pt x="3850" y="18717"/>
                </a:moveTo>
                <a:lnTo>
                  <a:pt x="4280" y="18683"/>
                </a:lnTo>
                <a:lnTo>
                  <a:pt x="3868" y="18881"/>
                </a:lnTo>
                <a:cubicBezTo>
                  <a:pt x="3868" y="18881"/>
                  <a:pt x="3850" y="18717"/>
                  <a:pt x="3850" y="18717"/>
                </a:cubicBezTo>
                <a:close/>
                <a:moveTo>
                  <a:pt x="3927" y="19646"/>
                </a:moveTo>
                <a:cubicBezTo>
                  <a:pt x="3924" y="19647"/>
                  <a:pt x="3921" y="19648"/>
                  <a:pt x="3918" y="19650"/>
                </a:cubicBezTo>
                <a:cubicBezTo>
                  <a:pt x="3911" y="19654"/>
                  <a:pt x="3906" y="19660"/>
                  <a:pt x="3903" y="19666"/>
                </a:cubicBezTo>
                <a:lnTo>
                  <a:pt x="3033" y="19307"/>
                </a:lnTo>
                <a:lnTo>
                  <a:pt x="3849" y="18915"/>
                </a:lnTo>
                <a:cubicBezTo>
                  <a:pt x="3849" y="18915"/>
                  <a:pt x="3927" y="19646"/>
                  <a:pt x="3927" y="19646"/>
                </a:cubicBezTo>
                <a:close/>
                <a:moveTo>
                  <a:pt x="1911" y="18813"/>
                </a:moveTo>
                <a:cubicBezTo>
                  <a:pt x="1907" y="18814"/>
                  <a:pt x="1904" y="18815"/>
                  <a:pt x="1900" y="18817"/>
                </a:cubicBezTo>
                <a:cubicBezTo>
                  <a:pt x="1880" y="18830"/>
                  <a:pt x="1873" y="18857"/>
                  <a:pt x="1882" y="18879"/>
                </a:cubicBezTo>
                <a:lnTo>
                  <a:pt x="993" y="19457"/>
                </a:lnTo>
                <a:lnTo>
                  <a:pt x="1789" y="17683"/>
                </a:lnTo>
                <a:cubicBezTo>
                  <a:pt x="1789" y="17683"/>
                  <a:pt x="1911" y="18813"/>
                  <a:pt x="1911" y="18813"/>
                </a:cubicBezTo>
                <a:close/>
                <a:moveTo>
                  <a:pt x="1800" y="17604"/>
                </a:moveTo>
                <a:lnTo>
                  <a:pt x="1795" y="17555"/>
                </a:lnTo>
                <a:lnTo>
                  <a:pt x="1879" y="17427"/>
                </a:lnTo>
                <a:cubicBezTo>
                  <a:pt x="1879" y="17427"/>
                  <a:pt x="1800" y="17604"/>
                  <a:pt x="1800" y="17604"/>
                </a:cubicBezTo>
                <a:close/>
                <a:moveTo>
                  <a:pt x="1931" y="17366"/>
                </a:moveTo>
                <a:cubicBezTo>
                  <a:pt x="1932" y="17367"/>
                  <a:pt x="1933" y="17366"/>
                  <a:pt x="1934" y="17367"/>
                </a:cubicBezTo>
                <a:lnTo>
                  <a:pt x="1921" y="18725"/>
                </a:lnTo>
                <a:lnTo>
                  <a:pt x="1805" y="17647"/>
                </a:lnTo>
                <a:cubicBezTo>
                  <a:pt x="1805" y="17647"/>
                  <a:pt x="1931" y="17366"/>
                  <a:pt x="1931" y="17366"/>
                </a:cubicBezTo>
                <a:close/>
                <a:moveTo>
                  <a:pt x="3201" y="16717"/>
                </a:moveTo>
                <a:lnTo>
                  <a:pt x="1980" y="17287"/>
                </a:lnTo>
                <a:cubicBezTo>
                  <a:pt x="1975" y="17281"/>
                  <a:pt x="1970" y="17277"/>
                  <a:pt x="1964" y="17273"/>
                </a:cubicBezTo>
                <a:lnTo>
                  <a:pt x="2316" y="15981"/>
                </a:lnTo>
                <a:cubicBezTo>
                  <a:pt x="2316" y="15981"/>
                  <a:pt x="3201" y="16717"/>
                  <a:pt x="3201" y="16717"/>
                </a:cubicBezTo>
                <a:close/>
                <a:moveTo>
                  <a:pt x="3549" y="16554"/>
                </a:moveTo>
                <a:lnTo>
                  <a:pt x="3218" y="16708"/>
                </a:lnTo>
                <a:lnTo>
                  <a:pt x="2321" y="15962"/>
                </a:lnTo>
                <a:lnTo>
                  <a:pt x="2453" y="15480"/>
                </a:lnTo>
                <a:lnTo>
                  <a:pt x="3364" y="15622"/>
                </a:lnTo>
                <a:cubicBezTo>
                  <a:pt x="3364" y="15622"/>
                  <a:pt x="3549" y="16554"/>
                  <a:pt x="3549" y="16554"/>
                </a:cubicBezTo>
                <a:close/>
                <a:moveTo>
                  <a:pt x="4322" y="15772"/>
                </a:moveTo>
                <a:lnTo>
                  <a:pt x="4043" y="16323"/>
                </a:lnTo>
                <a:lnTo>
                  <a:pt x="3568" y="16545"/>
                </a:lnTo>
                <a:lnTo>
                  <a:pt x="3385" y="15626"/>
                </a:lnTo>
                <a:cubicBezTo>
                  <a:pt x="3385" y="15626"/>
                  <a:pt x="4322" y="15772"/>
                  <a:pt x="4322" y="15772"/>
                </a:cubicBezTo>
                <a:close/>
                <a:moveTo>
                  <a:pt x="2991" y="13602"/>
                </a:moveTo>
                <a:cubicBezTo>
                  <a:pt x="2991" y="13602"/>
                  <a:pt x="2991" y="13602"/>
                  <a:pt x="2991" y="13602"/>
                </a:cubicBezTo>
                <a:lnTo>
                  <a:pt x="4542" y="15337"/>
                </a:lnTo>
                <a:lnTo>
                  <a:pt x="4332" y="15751"/>
                </a:lnTo>
                <a:lnTo>
                  <a:pt x="3381" y="15603"/>
                </a:lnTo>
                <a:lnTo>
                  <a:pt x="2985" y="13604"/>
                </a:lnTo>
                <a:cubicBezTo>
                  <a:pt x="2987" y="13604"/>
                  <a:pt x="2989" y="13603"/>
                  <a:pt x="2991" y="13602"/>
                </a:cubicBezTo>
                <a:close/>
                <a:moveTo>
                  <a:pt x="5271" y="13237"/>
                </a:moveTo>
                <a:cubicBezTo>
                  <a:pt x="5278" y="13248"/>
                  <a:pt x="5288" y="13256"/>
                  <a:pt x="5299" y="13259"/>
                </a:cubicBezTo>
                <a:lnTo>
                  <a:pt x="5275" y="13493"/>
                </a:lnTo>
                <a:lnTo>
                  <a:pt x="3124" y="13544"/>
                </a:lnTo>
                <a:lnTo>
                  <a:pt x="5267" y="13226"/>
                </a:lnTo>
                <a:cubicBezTo>
                  <a:pt x="5268" y="13229"/>
                  <a:pt x="5269" y="13233"/>
                  <a:pt x="5271" y="13237"/>
                </a:cubicBezTo>
                <a:close/>
                <a:moveTo>
                  <a:pt x="5343" y="13172"/>
                </a:moveTo>
                <a:cubicBezTo>
                  <a:pt x="5343" y="13172"/>
                  <a:pt x="5343" y="13172"/>
                  <a:pt x="5343" y="13172"/>
                </a:cubicBezTo>
                <a:lnTo>
                  <a:pt x="6622" y="10800"/>
                </a:lnTo>
                <a:lnTo>
                  <a:pt x="5761" y="12804"/>
                </a:lnTo>
                <a:cubicBezTo>
                  <a:pt x="5761" y="12804"/>
                  <a:pt x="5343" y="13172"/>
                  <a:pt x="5343" y="13172"/>
                </a:cubicBezTo>
                <a:close/>
                <a:moveTo>
                  <a:pt x="5571" y="13247"/>
                </a:moveTo>
                <a:lnTo>
                  <a:pt x="5360" y="13212"/>
                </a:lnTo>
                <a:cubicBezTo>
                  <a:pt x="5360" y="13203"/>
                  <a:pt x="5359" y="13193"/>
                  <a:pt x="5354" y="13185"/>
                </a:cubicBezTo>
                <a:lnTo>
                  <a:pt x="5746" y="12840"/>
                </a:lnTo>
                <a:cubicBezTo>
                  <a:pt x="5746" y="12840"/>
                  <a:pt x="5571" y="13247"/>
                  <a:pt x="5571" y="13247"/>
                </a:cubicBezTo>
                <a:close/>
                <a:moveTo>
                  <a:pt x="5724" y="13272"/>
                </a:moveTo>
                <a:lnTo>
                  <a:pt x="5590" y="13250"/>
                </a:lnTo>
                <a:lnTo>
                  <a:pt x="5779" y="12811"/>
                </a:lnTo>
                <a:lnTo>
                  <a:pt x="7171" y="11586"/>
                </a:lnTo>
                <a:cubicBezTo>
                  <a:pt x="7171" y="11586"/>
                  <a:pt x="5724" y="13272"/>
                  <a:pt x="5724" y="13272"/>
                </a:cubicBezTo>
                <a:close/>
                <a:moveTo>
                  <a:pt x="7863" y="11864"/>
                </a:moveTo>
                <a:lnTo>
                  <a:pt x="7303" y="11514"/>
                </a:lnTo>
                <a:cubicBezTo>
                  <a:pt x="7304" y="11513"/>
                  <a:pt x="7304" y="11512"/>
                  <a:pt x="7305" y="11511"/>
                </a:cubicBezTo>
                <a:lnTo>
                  <a:pt x="8095" y="11594"/>
                </a:lnTo>
                <a:cubicBezTo>
                  <a:pt x="8095" y="11594"/>
                  <a:pt x="7863" y="11864"/>
                  <a:pt x="7863" y="11864"/>
                </a:cubicBezTo>
                <a:close/>
                <a:moveTo>
                  <a:pt x="8204" y="11606"/>
                </a:moveTo>
                <a:lnTo>
                  <a:pt x="7967" y="11929"/>
                </a:lnTo>
                <a:lnTo>
                  <a:pt x="7882" y="11876"/>
                </a:lnTo>
                <a:lnTo>
                  <a:pt x="8122" y="11597"/>
                </a:lnTo>
                <a:cubicBezTo>
                  <a:pt x="8122" y="11597"/>
                  <a:pt x="8204" y="11606"/>
                  <a:pt x="8204" y="11606"/>
                </a:cubicBezTo>
                <a:close/>
                <a:moveTo>
                  <a:pt x="8215" y="11591"/>
                </a:moveTo>
                <a:lnTo>
                  <a:pt x="8135" y="11582"/>
                </a:lnTo>
                <a:lnTo>
                  <a:pt x="8389" y="11287"/>
                </a:lnTo>
                <a:lnTo>
                  <a:pt x="8426" y="11301"/>
                </a:lnTo>
                <a:cubicBezTo>
                  <a:pt x="8426" y="11301"/>
                  <a:pt x="8215" y="11591"/>
                  <a:pt x="8215" y="11591"/>
                </a:cubicBezTo>
                <a:close/>
                <a:moveTo>
                  <a:pt x="9346" y="11666"/>
                </a:moveTo>
                <a:lnTo>
                  <a:pt x="9368" y="11712"/>
                </a:lnTo>
                <a:lnTo>
                  <a:pt x="8238" y="11593"/>
                </a:lnTo>
                <a:lnTo>
                  <a:pt x="8445" y="11309"/>
                </a:lnTo>
                <a:cubicBezTo>
                  <a:pt x="8445" y="11309"/>
                  <a:pt x="9346" y="11666"/>
                  <a:pt x="9346" y="11666"/>
                </a:cubicBezTo>
                <a:close/>
                <a:moveTo>
                  <a:pt x="8889" y="10751"/>
                </a:moveTo>
                <a:lnTo>
                  <a:pt x="9333" y="11641"/>
                </a:lnTo>
                <a:lnTo>
                  <a:pt x="8457" y="11293"/>
                </a:lnTo>
                <a:lnTo>
                  <a:pt x="8854" y="10749"/>
                </a:lnTo>
                <a:cubicBezTo>
                  <a:pt x="8865" y="10754"/>
                  <a:pt x="8877" y="10755"/>
                  <a:pt x="8889" y="10751"/>
                </a:cubicBezTo>
                <a:close/>
                <a:moveTo>
                  <a:pt x="9503" y="10573"/>
                </a:moveTo>
                <a:lnTo>
                  <a:pt x="8919" y="10686"/>
                </a:lnTo>
                <a:cubicBezTo>
                  <a:pt x="8918" y="10683"/>
                  <a:pt x="8918" y="10680"/>
                  <a:pt x="8916" y="10677"/>
                </a:cubicBezTo>
                <a:cubicBezTo>
                  <a:pt x="8916" y="10677"/>
                  <a:pt x="8916" y="10677"/>
                  <a:pt x="8916" y="10677"/>
                </a:cubicBezTo>
                <a:lnTo>
                  <a:pt x="9484" y="10082"/>
                </a:lnTo>
                <a:cubicBezTo>
                  <a:pt x="9484" y="10082"/>
                  <a:pt x="9503" y="10573"/>
                  <a:pt x="9503" y="10573"/>
                </a:cubicBezTo>
                <a:close/>
                <a:moveTo>
                  <a:pt x="10203" y="9328"/>
                </a:moveTo>
                <a:lnTo>
                  <a:pt x="11438" y="10176"/>
                </a:lnTo>
                <a:cubicBezTo>
                  <a:pt x="11435" y="10183"/>
                  <a:pt x="11434" y="10190"/>
                  <a:pt x="11434" y="10197"/>
                </a:cubicBezTo>
                <a:lnTo>
                  <a:pt x="9520" y="10569"/>
                </a:lnTo>
                <a:lnTo>
                  <a:pt x="9501" y="10064"/>
                </a:lnTo>
                <a:cubicBezTo>
                  <a:pt x="9501" y="10064"/>
                  <a:pt x="10203" y="9328"/>
                  <a:pt x="10203" y="9328"/>
                </a:cubicBezTo>
                <a:close/>
                <a:moveTo>
                  <a:pt x="9469" y="8840"/>
                </a:moveTo>
                <a:cubicBezTo>
                  <a:pt x="9473" y="8837"/>
                  <a:pt x="9476" y="8834"/>
                  <a:pt x="9479" y="8830"/>
                </a:cubicBezTo>
                <a:lnTo>
                  <a:pt x="10184" y="9315"/>
                </a:lnTo>
                <a:lnTo>
                  <a:pt x="9499" y="10033"/>
                </a:lnTo>
                <a:lnTo>
                  <a:pt x="9454" y="8845"/>
                </a:lnTo>
                <a:cubicBezTo>
                  <a:pt x="9459" y="8844"/>
                  <a:pt x="9464" y="8843"/>
                  <a:pt x="9469" y="8840"/>
                </a:cubicBezTo>
                <a:close/>
                <a:moveTo>
                  <a:pt x="10447" y="8346"/>
                </a:moveTo>
                <a:lnTo>
                  <a:pt x="9485" y="8770"/>
                </a:lnTo>
                <a:cubicBezTo>
                  <a:pt x="9484" y="8768"/>
                  <a:pt x="9482" y="8767"/>
                  <a:pt x="9481" y="8766"/>
                </a:cubicBezTo>
                <a:lnTo>
                  <a:pt x="10187" y="7875"/>
                </a:lnTo>
                <a:cubicBezTo>
                  <a:pt x="10187" y="7875"/>
                  <a:pt x="10447" y="8346"/>
                  <a:pt x="10447" y="8346"/>
                </a:cubicBezTo>
                <a:close/>
                <a:moveTo>
                  <a:pt x="12205" y="6957"/>
                </a:moveTo>
                <a:cubicBezTo>
                  <a:pt x="12208" y="6961"/>
                  <a:pt x="12211" y="6964"/>
                  <a:pt x="12214" y="6967"/>
                </a:cubicBezTo>
                <a:lnTo>
                  <a:pt x="11791" y="7568"/>
                </a:lnTo>
                <a:lnTo>
                  <a:pt x="12199" y="6932"/>
                </a:lnTo>
                <a:cubicBezTo>
                  <a:pt x="12199" y="6941"/>
                  <a:pt x="12200" y="6949"/>
                  <a:pt x="12205" y="6957"/>
                </a:cubicBezTo>
                <a:close/>
                <a:moveTo>
                  <a:pt x="16511" y="6834"/>
                </a:moveTo>
                <a:lnTo>
                  <a:pt x="15404" y="7606"/>
                </a:lnTo>
                <a:lnTo>
                  <a:pt x="16362" y="6337"/>
                </a:lnTo>
                <a:cubicBezTo>
                  <a:pt x="16362" y="6337"/>
                  <a:pt x="16511" y="6834"/>
                  <a:pt x="16511" y="6834"/>
                </a:cubicBezTo>
                <a:close/>
                <a:moveTo>
                  <a:pt x="16736" y="5842"/>
                </a:moveTo>
                <a:lnTo>
                  <a:pt x="17151" y="6387"/>
                </a:lnTo>
                <a:lnTo>
                  <a:pt x="16527" y="6822"/>
                </a:lnTo>
                <a:lnTo>
                  <a:pt x="16376" y="6319"/>
                </a:lnTo>
                <a:cubicBezTo>
                  <a:pt x="16376" y="6319"/>
                  <a:pt x="16736" y="5842"/>
                  <a:pt x="16736" y="5842"/>
                </a:cubicBezTo>
                <a:close/>
                <a:moveTo>
                  <a:pt x="16723" y="5825"/>
                </a:moveTo>
                <a:lnTo>
                  <a:pt x="16368" y="6293"/>
                </a:lnTo>
                <a:lnTo>
                  <a:pt x="15907" y="4756"/>
                </a:lnTo>
                <a:cubicBezTo>
                  <a:pt x="15907" y="4756"/>
                  <a:pt x="16723" y="5825"/>
                  <a:pt x="16723" y="5825"/>
                </a:cubicBezTo>
                <a:close/>
                <a:moveTo>
                  <a:pt x="16736" y="5807"/>
                </a:moveTo>
                <a:lnTo>
                  <a:pt x="15928" y="4748"/>
                </a:lnTo>
                <a:lnTo>
                  <a:pt x="16973" y="5493"/>
                </a:lnTo>
                <a:cubicBezTo>
                  <a:pt x="16973" y="5493"/>
                  <a:pt x="16736" y="5807"/>
                  <a:pt x="16736" y="5807"/>
                </a:cubicBezTo>
                <a:close/>
                <a:moveTo>
                  <a:pt x="17318" y="5738"/>
                </a:moveTo>
                <a:lnTo>
                  <a:pt x="17160" y="6362"/>
                </a:lnTo>
                <a:lnTo>
                  <a:pt x="16750" y="5824"/>
                </a:lnTo>
                <a:lnTo>
                  <a:pt x="16991" y="5505"/>
                </a:lnTo>
                <a:cubicBezTo>
                  <a:pt x="16991" y="5505"/>
                  <a:pt x="17318" y="5738"/>
                  <a:pt x="17318" y="5738"/>
                </a:cubicBezTo>
                <a:close/>
                <a:moveTo>
                  <a:pt x="17322" y="5722"/>
                </a:moveTo>
                <a:lnTo>
                  <a:pt x="17000" y="5493"/>
                </a:lnTo>
                <a:lnTo>
                  <a:pt x="17152" y="5292"/>
                </a:lnTo>
                <a:lnTo>
                  <a:pt x="17402" y="5405"/>
                </a:lnTo>
                <a:cubicBezTo>
                  <a:pt x="17402" y="5405"/>
                  <a:pt x="17322" y="5722"/>
                  <a:pt x="17322" y="5722"/>
                </a:cubicBezTo>
                <a:close/>
                <a:moveTo>
                  <a:pt x="17661" y="5522"/>
                </a:moveTo>
                <a:lnTo>
                  <a:pt x="17700" y="5959"/>
                </a:lnTo>
                <a:cubicBezTo>
                  <a:pt x="17695" y="5960"/>
                  <a:pt x="17689" y="5962"/>
                  <a:pt x="17684" y="5965"/>
                </a:cubicBezTo>
                <a:cubicBezTo>
                  <a:pt x="17681" y="5968"/>
                  <a:pt x="17678" y="5971"/>
                  <a:pt x="17675" y="5974"/>
                </a:cubicBezTo>
                <a:lnTo>
                  <a:pt x="17338" y="5734"/>
                </a:lnTo>
                <a:lnTo>
                  <a:pt x="17420" y="5413"/>
                </a:lnTo>
                <a:cubicBezTo>
                  <a:pt x="17420" y="5413"/>
                  <a:pt x="17661" y="5522"/>
                  <a:pt x="17661" y="5522"/>
                </a:cubicBezTo>
                <a:close/>
                <a:moveTo>
                  <a:pt x="17591" y="4740"/>
                </a:moveTo>
                <a:lnTo>
                  <a:pt x="17659" y="5495"/>
                </a:lnTo>
                <a:lnTo>
                  <a:pt x="17425" y="5390"/>
                </a:lnTo>
                <a:lnTo>
                  <a:pt x="17589" y="4740"/>
                </a:lnTo>
                <a:cubicBezTo>
                  <a:pt x="17590" y="4740"/>
                  <a:pt x="17591" y="4740"/>
                  <a:pt x="17591" y="4740"/>
                </a:cubicBezTo>
                <a:close/>
                <a:moveTo>
                  <a:pt x="17833" y="5574"/>
                </a:moveTo>
                <a:lnTo>
                  <a:pt x="17771" y="5546"/>
                </a:lnTo>
                <a:lnTo>
                  <a:pt x="17611" y="4737"/>
                </a:lnTo>
                <a:cubicBezTo>
                  <a:pt x="17613" y="4736"/>
                  <a:pt x="17616" y="4735"/>
                  <a:pt x="17618" y="4734"/>
                </a:cubicBezTo>
                <a:cubicBezTo>
                  <a:pt x="17620" y="4732"/>
                  <a:pt x="17622" y="4730"/>
                  <a:pt x="17624" y="4728"/>
                </a:cubicBezTo>
                <a:lnTo>
                  <a:pt x="17993" y="5051"/>
                </a:lnTo>
                <a:cubicBezTo>
                  <a:pt x="17993" y="5051"/>
                  <a:pt x="17833" y="5574"/>
                  <a:pt x="17833" y="5574"/>
                </a:cubicBezTo>
                <a:close/>
                <a:moveTo>
                  <a:pt x="18520" y="5512"/>
                </a:moveTo>
                <a:lnTo>
                  <a:pt x="18165" y="5724"/>
                </a:lnTo>
                <a:lnTo>
                  <a:pt x="17850" y="5582"/>
                </a:lnTo>
                <a:lnTo>
                  <a:pt x="18008" y="5064"/>
                </a:lnTo>
                <a:cubicBezTo>
                  <a:pt x="18008" y="5064"/>
                  <a:pt x="18520" y="5512"/>
                  <a:pt x="18520" y="5512"/>
                </a:cubicBezTo>
                <a:close/>
                <a:moveTo>
                  <a:pt x="19134" y="5144"/>
                </a:moveTo>
                <a:lnTo>
                  <a:pt x="18535" y="5503"/>
                </a:lnTo>
                <a:lnTo>
                  <a:pt x="18013" y="5047"/>
                </a:lnTo>
                <a:lnTo>
                  <a:pt x="18147" y="4607"/>
                </a:lnTo>
                <a:lnTo>
                  <a:pt x="18954" y="4470"/>
                </a:lnTo>
                <a:cubicBezTo>
                  <a:pt x="18954" y="4470"/>
                  <a:pt x="19134" y="5144"/>
                  <a:pt x="19134" y="5144"/>
                </a:cubicBezTo>
                <a:close/>
                <a:moveTo>
                  <a:pt x="20778" y="4162"/>
                </a:moveTo>
                <a:lnTo>
                  <a:pt x="19151" y="5134"/>
                </a:lnTo>
                <a:lnTo>
                  <a:pt x="18973" y="4467"/>
                </a:lnTo>
                <a:cubicBezTo>
                  <a:pt x="18973" y="4467"/>
                  <a:pt x="20778" y="4162"/>
                  <a:pt x="20778" y="4162"/>
                </a:cubicBezTo>
                <a:close/>
                <a:moveTo>
                  <a:pt x="19456" y="6271"/>
                </a:moveTo>
                <a:lnTo>
                  <a:pt x="19157" y="5156"/>
                </a:lnTo>
                <a:lnTo>
                  <a:pt x="20796" y="4176"/>
                </a:lnTo>
                <a:cubicBezTo>
                  <a:pt x="20797" y="4177"/>
                  <a:pt x="20798" y="4178"/>
                  <a:pt x="20799" y="4179"/>
                </a:cubicBezTo>
                <a:lnTo>
                  <a:pt x="19478" y="6276"/>
                </a:lnTo>
                <a:cubicBezTo>
                  <a:pt x="19471" y="6272"/>
                  <a:pt x="19464" y="6271"/>
                  <a:pt x="19456" y="6271"/>
                </a:cubicBezTo>
                <a:close/>
                <a:moveTo>
                  <a:pt x="19404" y="6284"/>
                </a:moveTo>
                <a:lnTo>
                  <a:pt x="18189" y="5735"/>
                </a:lnTo>
                <a:lnTo>
                  <a:pt x="18537" y="5527"/>
                </a:lnTo>
                <a:cubicBezTo>
                  <a:pt x="18537" y="5527"/>
                  <a:pt x="19404" y="6284"/>
                  <a:pt x="19404" y="6284"/>
                </a:cubicBezTo>
                <a:close/>
                <a:moveTo>
                  <a:pt x="19434" y="6278"/>
                </a:moveTo>
                <a:cubicBezTo>
                  <a:pt x="19432" y="6280"/>
                  <a:pt x="19430" y="6282"/>
                  <a:pt x="19428" y="6284"/>
                </a:cubicBezTo>
                <a:lnTo>
                  <a:pt x="18552" y="5518"/>
                </a:lnTo>
                <a:lnTo>
                  <a:pt x="19140" y="5166"/>
                </a:lnTo>
                <a:lnTo>
                  <a:pt x="19437" y="6277"/>
                </a:lnTo>
                <a:cubicBezTo>
                  <a:pt x="19436" y="6277"/>
                  <a:pt x="19435" y="6277"/>
                  <a:pt x="19434" y="6278"/>
                </a:cubicBezTo>
                <a:close/>
                <a:moveTo>
                  <a:pt x="17849" y="5938"/>
                </a:moveTo>
                <a:lnTo>
                  <a:pt x="18165" y="5749"/>
                </a:lnTo>
                <a:lnTo>
                  <a:pt x="19387" y="6302"/>
                </a:lnTo>
                <a:lnTo>
                  <a:pt x="17867" y="6029"/>
                </a:lnTo>
                <a:cubicBezTo>
                  <a:pt x="17867" y="6029"/>
                  <a:pt x="17849" y="5938"/>
                  <a:pt x="17849" y="5938"/>
                </a:cubicBezTo>
                <a:close/>
                <a:moveTo>
                  <a:pt x="17758" y="6010"/>
                </a:moveTo>
                <a:cubicBezTo>
                  <a:pt x="17758" y="6004"/>
                  <a:pt x="17757" y="5999"/>
                  <a:pt x="17756" y="5994"/>
                </a:cubicBezTo>
                <a:lnTo>
                  <a:pt x="17832" y="5948"/>
                </a:lnTo>
                <a:lnTo>
                  <a:pt x="17847" y="6026"/>
                </a:lnTo>
                <a:cubicBezTo>
                  <a:pt x="17847" y="6026"/>
                  <a:pt x="17758" y="6010"/>
                  <a:pt x="17758" y="6010"/>
                </a:cubicBezTo>
                <a:close/>
                <a:moveTo>
                  <a:pt x="17729" y="6054"/>
                </a:moveTo>
                <a:cubicBezTo>
                  <a:pt x="17731" y="6053"/>
                  <a:pt x="17734" y="6053"/>
                  <a:pt x="17735" y="6052"/>
                </a:cubicBezTo>
                <a:cubicBezTo>
                  <a:pt x="17746" y="6045"/>
                  <a:pt x="17752" y="6035"/>
                  <a:pt x="17756" y="6023"/>
                </a:cubicBezTo>
                <a:lnTo>
                  <a:pt x="17850" y="6040"/>
                </a:lnTo>
                <a:lnTo>
                  <a:pt x="18057" y="7088"/>
                </a:lnTo>
                <a:lnTo>
                  <a:pt x="18025" y="7107"/>
                </a:lnTo>
                <a:cubicBezTo>
                  <a:pt x="18025" y="7107"/>
                  <a:pt x="17729" y="6054"/>
                  <a:pt x="17729" y="6054"/>
                </a:cubicBezTo>
                <a:close/>
                <a:moveTo>
                  <a:pt x="17816" y="7222"/>
                </a:moveTo>
                <a:lnTo>
                  <a:pt x="17388" y="6661"/>
                </a:lnTo>
                <a:lnTo>
                  <a:pt x="17694" y="6055"/>
                </a:lnTo>
                <a:cubicBezTo>
                  <a:pt x="17701" y="6058"/>
                  <a:pt x="17709" y="6060"/>
                  <a:pt x="17717" y="6059"/>
                </a:cubicBezTo>
                <a:lnTo>
                  <a:pt x="18013" y="7113"/>
                </a:lnTo>
                <a:cubicBezTo>
                  <a:pt x="18013" y="7113"/>
                  <a:pt x="17816" y="7222"/>
                  <a:pt x="17816" y="7222"/>
                </a:cubicBezTo>
                <a:close/>
                <a:moveTo>
                  <a:pt x="18174" y="7691"/>
                </a:moveTo>
                <a:lnTo>
                  <a:pt x="17828" y="7238"/>
                </a:lnTo>
                <a:lnTo>
                  <a:pt x="18018" y="7132"/>
                </a:lnTo>
                <a:lnTo>
                  <a:pt x="18175" y="7691"/>
                </a:lnTo>
                <a:cubicBezTo>
                  <a:pt x="18175" y="7691"/>
                  <a:pt x="18174" y="7691"/>
                  <a:pt x="18174" y="7691"/>
                </a:cubicBezTo>
                <a:close/>
                <a:moveTo>
                  <a:pt x="16854" y="7778"/>
                </a:moveTo>
                <a:lnTo>
                  <a:pt x="16980" y="7708"/>
                </a:lnTo>
                <a:lnTo>
                  <a:pt x="17981" y="7739"/>
                </a:lnTo>
                <a:lnTo>
                  <a:pt x="16856" y="7785"/>
                </a:lnTo>
                <a:cubicBezTo>
                  <a:pt x="16856" y="7782"/>
                  <a:pt x="16854" y="7780"/>
                  <a:pt x="16854" y="7778"/>
                </a:cubicBezTo>
                <a:close/>
                <a:moveTo>
                  <a:pt x="13120" y="12777"/>
                </a:moveTo>
                <a:lnTo>
                  <a:pt x="13637" y="12678"/>
                </a:lnTo>
                <a:lnTo>
                  <a:pt x="13143" y="13019"/>
                </a:lnTo>
                <a:cubicBezTo>
                  <a:pt x="13143" y="13019"/>
                  <a:pt x="13120" y="12777"/>
                  <a:pt x="13120" y="12777"/>
                </a:cubicBezTo>
                <a:close/>
                <a:moveTo>
                  <a:pt x="11612" y="13063"/>
                </a:moveTo>
                <a:lnTo>
                  <a:pt x="12112" y="12968"/>
                </a:lnTo>
                <a:lnTo>
                  <a:pt x="12450" y="13498"/>
                </a:lnTo>
                <a:lnTo>
                  <a:pt x="11676" y="14033"/>
                </a:lnTo>
                <a:lnTo>
                  <a:pt x="11165" y="13786"/>
                </a:lnTo>
                <a:cubicBezTo>
                  <a:pt x="11165" y="13786"/>
                  <a:pt x="11612" y="13063"/>
                  <a:pt x="11612" y="13063"/>
                </a:cubicBezTo>
                <a:close/>
                <a:moveTo>
                  <a:pt x="10230" y="13335"/>
                </a:moveTo>
                <a:cubicBezTo>
                  <a:pt x="10231" y="13332"/>
                  <a:pt x="10230" y="13329"/>
                  <a:pt x="10230" y="13326"/>
                </a:cubicBezTo>
                <a:lnTo>
                  <a:pt x="11590" y="13067"/>
                </a:lnTo>
                <a:lnTo>
                  <a:pt x="11150" y="13779"/>
                </a:lnTo>
                <a:cubicBezTo>
                  <a:pt x="11150" y="13779"/>
                  <a:pt x="10230" y="13335"/>
                  <a:pt x="10230" y="13335"/>
                </a:cubicBezTo>
                <a:close/>
                <a:moveTo>
                  <a:pt x="10505" y="14821"/>
                </a:moveTo>
                <a:cubicBezTo>
                  <a:pt x="10498" y="14818"/>
                  <a:pt x="10490" y="14817"/>
                  <a:pt x="10483" y="14817"/>
                </a:cubicBezTo>
                <a:lnTo>
                  <a:pt x="10198" y="13371"/>
                </a:lnTo>
                <a:cubicBezTo>
                  <a:pt x="10202" y="13370"/>
                  <a:pt x="10205" y="13369"/>
                  <a:pt x="10208" y="13367"/>
                </a:cubicBezTo>
                <a:cubicBezTo>
                  <a:pt x="10214" y="13364"/>
                  <a:pt x="10218" y="13359"/>
                  <a:pt x="10222" y="13354"/>
                </a:cubicBezTo>
                <a:lnTo>
                  <a:pt x="11139" y="13797"/>
                </a:lnTo>
                <a:cubicBezTo>
                  <a:pt x="11139" y="13797"/>
                  <a:pt x="10505" y="14821"/>
                  <a:pt x="10505" y="14821"/>
                </a:cubicBezTo>
                <a:close/>
                <a:moveTo>
                  <a:pt x="10164" y="13370"/>
                </a:moveTo>
                <a:cubicBezTo>
                  <a:pt x="10171" y="13373"/>
                  <a:pt x="10179" y="13375"/>
                  <a:pt x="10187" y="13374"/>
                </a:cubicBezTo>
                <a:lnTo>
                  <a:pt x="10449" y="14709"/>
                </a:lnTo>
                <a:lnTo>
                  <a:pt x="10086" y="13489"/>
                </a:lnTo>
                <a:cubicBezTo>
                  <a:pt x="10086" y="13489"/>
                  <a:pt x="10164" y="13370"/>
                  <a:pt x="10164" y="13370"/>
                </a:cubicBezTo>
                <a:close/>
                <a:moveTo>
                  <a:pt x="10066" y="13422"/>
                </a:moveTo>
                <a:lnTo>
                  <a:pt x="10144" y="13365"/>
                </a:lnTo>
                <a:lnTo>
                  <a:pt x="10079" y="13464"/>
                </a:lnTo>
                <a:cubicBezTo>
                  <a:pt x="10079" y="13464"/>
                  <a:pt x="10066" y="13422"/>
                  <a:pt x="10066" y="13422"/>
                </a:cubicBezTo>
                <a:close/>
                <a:moveTo>
                  <a:pt x="10050" y="13433"/>
                </a:moveTo>
                <a:lnTo>
                  <a:pt x="10065" y="13485"/>
                </a:lnTo>
                <a:lnTo>
                  <a:pt x="9433" y="14449"/>
                </a:lnTo>
                <a:lnTo>
                  <a:pt x="8927" y="14254"/>
                </a:lnTo>
                <a:cubicBezTo>
                  <a:pt x="8927" y="14254"/>
                  <a:pt x="10050" y="13433"/>
                  <a:pt x="10050" y="13433"/>
                </a:cubicBezTo>
                <a:close/>
                <a:moveTo>
                  <a:pt x="7391" y="13661"/>
                </a:moveTo>
                <a:lnTo>
                  <a:pt x="7379" y="13455"/>
                </a:lnTo>
                <a:lnTo>
                  <a:pt x="10023" y="13341"/>
                </a:lnTo>
                <a:lnTo>
                  <a:pt x="10044" y="13413"/>
                </a:lnTo>
                <a:lnTo>
                  <a:pt x="8904" y="14245"/>
                </a:lnTo>
                <a:cubicBezTo>
                  <a:pt x="8904" y="14245"/>
                  <a:pt x="7391" y="13661"/>
                  <a:pt x="7391" y="13661"/>
                </a:cubicBezTo>
                <a:close/>
                <a:moveTo>
                  <a:pt x="7506" y="15266"/>
                </a:moveTo>
                <a:cubicBezTo>
                  <a:pt x="7498" y="15259"/>
                  <a:pt x="7490" y="15255"/>
                  <a:pt x="7481" y="15253"/>
                </a:cubicBezTo>
                <a:lnTo>
                  <a:pt x="7392" y="13686"/>
                </a:lnTo>
                <a:lnTo>
                  <a:pt x="8882" y="14261"/>
                </a:lnTo>
                <a:cubicBezTo>
                  <a:pt x="8882" y="14261"/>
                  <a:pt x="7506" y="15266"/>
                  <a:pt x="7506" y="15266"/>
                </a:cubicBezTo>
                <a:close/>
                <a:moveTo>
                  <a:pt x="6562" y="14657"/>
                </a:moveTo>
                <a:lnTo>
                  <a:pt x="7345" y="15324"/>
                </a:lnTo>
                <a:lnTo>
                  <a:pt x="6332" y="15560"/>
                </a:lnTo>
                <a:cubicBezTo>
                  <a:pt x="6332" y="15560"/>
                  <a:pt x="6562" y="14657"/>
                  <a:pt x="6562" y="14657"/>
                </a:cubicBezTo>
                <a:close/>
                <a:moveTo>
                  <a:pt x="6127" y="15608"/>
                </a:moveTo>
                <a:lnTo>
                  <a:pt x="6217" y="14363"/>
                </a:lnTo>
                <a:lnTo>
                  <a:pt x="6546" y="14643"/>
                </a:lnTo>
                <a:lnTo>
                  <a:pt x="6311" y="15565"/>
                </a:lnTo>
                <a:cubicBezTo>
                  <a:pt x="6311" y="15565"/>
                  <a:pt x="6127" y="15608"/>
                  <a:pt x="6127" y="15608"/>
                </a:cubicBezTo>
                <a:close/>
                <a:moveTo>
                  <a:pt x="6126" y="15625"/>
                </a:moveTo>
                <a:lnTo>
                  <a:pt x="6306" y="15583"/>
                </a:lnTo>
                <a:lnTo>
                  <a:pt x="6210" y="15960"/>
                </a:lnTo>
                <a:lnTo>
                  <a:pt x="6102" y="15951"/>
                </a:lnTo>
                <a:cubicBezTo>
                  <a:pt x="6102" y="15951"/>
                  <a:pt x="6126" y="15625"/>
                  <a:pt x="6126" y="15625"/>
                </a:cubicBezTo>
                <a:close/>
                <a:moveTo>
                  <a:pt x="5898" y="15934"/>
                </a:moveTo>
                <a:lnTo>
                  <a:pt x="5846" y="15691"/>
                </a:lnTo>
                <a:lnTo>
                  <a:pt x="6108" y="15630"/>
                </a:lnTo>
                <a:lnTo>
                  <a:pt x="6085" y="15950"/>
                </a:lnTo>
                <a:cubicBezTo>
                  <a:pt x="6085" y="15950"/>
                  <a:pt x="5898" y="15934"/>
                  <a:pt x="5898" y="15934"/>
                </a:cubicBezTo>
                <a:close/>
                <a:moveTo>
                  <a:pt x="5902" y="15955"/>
                </a:moveTo>
                <a:lnTo>
                  <a:pt x="6083" y="15970"/>
                </a:lnTo>
                <a:lnTo>
                  <a:pt x="6038" y="16593"/>
                </a:lnTo>
                <a:cubicBezTo>
                  <a:pt x="6038" y="16593"/>
                  <a:pt x="5902" y="15955"/>
                  <a:pt x="5902" y="15955"/>
                </a:cubicBezTo>
                <a:close/>
                <a:moveTo>
                  <a:pt x="5079" y="15886"/>
                </a:moveTo>
                <a:lnTo>
                  <a:pt x="5477" y="15919"/>
                </a:lnTo>
                <a:lnTo>
                  <a:pt x="6008" y="16621"/>
                </a:lnTo>
                <a:cubicBezTo>
                  <a:pt x="6008" y="16621"/>
                  <a:pt x="6008" y="16622"/>
                  <a:pt x="6007" y="16622"/>
                </a:cubicBezTo>
                <a:lnTo>
                  <a:pt x="5074" y="15897"/>
                </a:lnTo>
                <a:cubicBezTo>
                  <a:pt x="5076" y="15893"/>
                  <a:pt x="5078" y="15890"/>
                  <a:pt x="5079" y="15886"/>
                </a:cubicBezTo>
                <a:close/>
                <a:moveTo>
                  <a:pt x="5029" y="15921"/>
                </a:moveTo>
                <a:cubicBezTo>
                  <a:pt x="5036" y="15922"/>
                  <a:pt x="5042" y="15921"/>
                  <a:pt x="5049" y="15919"/>
                </a:cubicBezTo>
                <a:lnTo>
                  <a:pt x="5534" y="16741"/>
                </a:lnTo>
                <a:lnTo>
                  <a:pt x="4790" y="16877"/>
                </a:lnTo>
                <a:cubicBezTo>
                  <a:pt x="4790" y="16877"/>
                  <a:pt x="5029" y="15921"/>
                  <a:pt x="5029" y="15921"/>
                </a:cubicBezTo>
                <a:close/>
                <a:moveTo>
                  <a:pt x="3710" y="17075"/>
                </a:moveTo>
                <a:cubicBezTo>
                  <a:pt x="3709" y="17072"/>
                  <a:pt x="3709" y="17068"/>
                  <a:pt x="3707" y="17065"/>
                </a:cubicBezTo>
                <a:cubicBezTo>
                  <a:pt x="3707" y="17065"/>
                  <a:pt x="3706" y="17065"/>
                  <a:pt x="3706" y="17064"/>
                </a:cubicBezTo>
                <a:lnTo>
                  <a:pt x="5001" y="15909"/>
                </a:lnTo>
                <a:cubicBezTo>
                  <a:pt x="5005" y="15912"/>
                  <a:pt x="5008" y="15915"/>
                  <a:pt x="5012" y="15917"/>
                </a:cubicBezTo>
                <a:lnTo>
                  <a:pt x="4771" y="16881"/>
                </a:lnTo>
                <a:cubicBezTo>
                  <a:pt x="4771" y="16881"/>
                  <a:pt x="3710" y="17075"/>
                  <a:pt x="3710" y="17075"/>
                </a:cubicBezTo>
                <a:close/>
                <a:moveTo>
                  <a:pt x="3713" y="17091"/>
                </a:moveTo>
                <a:lnTo>
                  <a:pt x="4767" y="16898"/>
                </a:lnTo>
                <a:lnTo>
                  <a:pt x="4652" y="17358"/>
                </a:lnTo>
                <a:lnTo>
                  <a:pt x="3713" y="17094"/>
                </a:lnTo>
                <a:cubicBezTo>
                  <a:pt x="3713" y="17093"/>
                  <a:pt x="3713" y="17092"/>
                  <a:pt x="3713" y="17091"/>
                </a:cubicBezTo>
                <a:close/>
                <a:moveTo>
                  <a:pt x="4306" y="18628"/>
                </a:moveTo>
                <a:cubicBezTo>
                  <a:pt x="4301" y="18631"/>
                  <a:pt x="4297" y="18635"/>
                  <a:pt x="4294" y="18640"/>
                </a:cubicBezTo>
                <a:lnTo>
                  <a:pt x="3813" y="18367"/>
                </a:lnTo>
                <a:lnTo>
                  <a:pt x="3683" y="17148"/>
                </a:lnTo>
                <a:lnTo>
                  <a:pt x="4307" y="18628"/>
                </a:lnTo>
                <a:cubicBezTo>
                  <a:pt x="4306" y="18628"/>
                  <a:pt x="4306" y="18628"/>
                  <a:pt x="4306" y="18628"/>
                </a:cubicBezTo>
                <a:close/>
                <a:moveTo>
                  <a:pt x="3815" y="18389"/>
                </a:moveTo>
                <a:lnTo>
                  <a:pt x="4286" y="18655"/>
                </a:lnTo>
                <a:cubicBezTo>
                  <a:pt x="4285" y="18659"/>
                  <a:pt x="4284" y="18663"/>
                  <a:pt x="4284" y="18667"/>
                </a:cubicBezTo>
                <a:lnTo>
                  <a:pt x="3848" y="18701"/>
                </a:lnTo>
                <a:cubicBezTo>
                  <a:pt x="3848" y="18701"/>
                  <a:pt x="3815" y="18389"/>
                  <a:pt x="3815" y="18389"/>
                </a:cubicBezTo>
                <a:close/>
                <a:moveTo>
                  <a:pt x="1972" y="18848"/>
                </a:moveTo>
                <a:cubicBezTo>
                  <a:pt x="1971" y="18843"/>
                  <a:pt x="1970" y="18838"/>
                  <a:pt x="1967" y="18834"/>
                </a:cubicBezTo>
                <a:cubicBezTo>
                  <a:pt x="1967" y="18833"/>
                  <a:pt x="1966" y="18832"/>
                  <a:pt x="1965" y="18832"/>
                </a:cubicBezTo>
                <a:lnTo>
                  <a:pt x="2907" y="17874"/>
                </a:lnTo>
                <a:lnTo>
                  <a:pt x="3792" y="18375"/>
                </a:lnTo>
                <a:lnTo>
                  <a:pt x="3827" y="18703"/>
                </a:lnTo>
                <a:cubicBezTo>
                  <a:pt x="3827" y="18703"/>
                  <a:pt x="1972" y="18848"/>
                  <a:pt x="1972" y="18848"/>
                </a:cubicBezTo>
                <a:close/>
                <a:moveTo>
                  <a:pt x="1973" y="18865"/>
                </a:moveTo>
                <a:lnTo>
                  <a:pt x="3828" y="18719"/>
                </a:lnTo>
                <a:lnTo>
                  <a:pt x="3847" y="18891"/>
                </a:lnTo>
                <a:lnTo>
                  <a:pt x="3005" y="19296"/>
                </a:lnTo>
                <a:lnTo>
                  <a:pt x="1973" y="18870"/>
                </a:lnTo>
                <a:cubicBezTo>
                  <a:pt x="1973" y="18868"/>
                  <a:pt x="1973" y="18867"/>
                  <a:pt x="1973" y="18865"/>
                </a:cubicBezTo>
                <a:close/>
                <a:moveTo>
                  <a:pt x="1966" y="17360"/>
                </a:moveTo>
                <a:cubicBezTo>
                  <a:pt x="1971" y="17357"/>
                  <a:pt x="1975" y="17353"/>
                  <a:pt x="1978" y="17348"/>
                </a:cubicBezTo>
                <a:lnTo>
                  <a:pt x="2892" y="17866"/>
                </a:lnTo>
                <a:lnTo>
                  <a:pt x="1955" y="18820"/>
                </a:lnTo>
                <a:cubicBezTo>
                  <a:pt x="1948" y="18814"/>
                  <a:pt x="1940" y="18812"/>
                  <a:pt x="1932" y="18811"/>
                </a:cubicBezTo>
                <a:lnTo>
                  <a:pt x="1946" y="17367"/>
                </a:lnTo>
                <a:cubicBezTo>
                  <a:pt x="1953" y="17366"/>
                  <a:pt x="1960" y="17364"/>
                  <a:pt x="1966" y="17360"/>
                </a:cubicBezTo>
                <a:close/>
                <a:moveTo>
                  <a:pt x="3623" y="17068"/>
                </a:moveTo>
                <a:cubicBezTo>
                  <a:pt x="3620" y="17075"/>
                  <a:pt x="3618" y="17083"/>
                  <a:pt x="3618" y="17091"/>
                </a:cubicBezTo>
                <a:lnTo>
                  <a:pt x="1995" y="17303"/>
                </a:lnTo>
                <a:lnTo>
                  <a:pt x="3218" y="16731"/>
                </a:lnTo>
                <a:cubicBezTo>
                  <a:pt x="3218" y="16731"/>
                  <a:pt x="3623" y="17068"/>
                  <a:pt x="3623" y="17068"/>
                </a:cubicBezTo>
                <a:close/>
                <a:moveTo>
                  <a:pt x="3646" y="17046"/>
                </a:moveTo>
                <a:cubicBezTo>
                  <a:pt x="3644" y="17047"/>
                  <a:pt x="3642" y="17047"/>
                  <a:pt x="3640" y="17048"/>
                </a:cubicBezTo>
                <a:cubicBezTo>
                  <a:pt x="3638" y="17050"/>
                  <a:pt x="3636" y="17052"/>
                  <a:pt x="3634" y="17054"/>
                </a:cubicBezTo>
                <a:lnTo>
                  <a:pt x="3236" y="16723"/>
                </a:lnTo>
                <a:lnTo>
                  <a:pt x="3553" y="16575"/>
                </a:lnTo>
                <a:cubicBezTo>
                  <a:pt x="3553" y="16575"/>
                  <a:pt x="3646" y="17046"/>
                  <a:pt x="3646" y="17046"/>
                </a:cubicBezTo>
                <a:close/>
                <a:moveTo>
                  <a:pt x="3678" y="17043"/>
                </a:moveTo>
                <a:cubicBezTo>
                  <a:pt x="3674" y="17042"/>
                  <a:pt x="3670" y="17042"/>
                  <a:pt x="3666" y="17042"/>
                </a:cubicBezTo>
                <a:lnTo>
                  <a:pt x="3572" y="16566"/>
                </a:lnTo>
                <a:lnTo>
                  <a:pt x="4028" y="16353"/>
                </a:lnTo>
                <a:cubicBezTo>
                  <a:pt x="4028" y="16353"/>
                  <a:pt x="3678" y="17043"/>
                  <a:pt x="3678" y="17043"/>
                </a:cubicBezTo>
                <a:close/>
                <a:moveTo>
                  <a:pt x="4820" y="15982"/>
                </a:moveTo>
                <a:lnTo>
                  <a:pt x="3699" y="17050"/>
                </a:lnTo>
                <a:lnTo>
                  <a:pt x="4059" y="16338"/>
                </a:lnTo>
                <a:cubicBezTo>
                  <a:pt x="4059" y="16338"/>
                  <a:pt x="4820" y="15982"/>
                  <a:pt x="4820" y="15982"/>
                </a:cubicBezTo>
                <a:close/>
                <a:moveTo>
                  <a:pt x="4940" y="15868"/>
                </a:moveTo>
                <a:lnTo>
                  <a:pt x="4868" y="15937"/>
                </a:lnTo>
                <a:lnTo>
                  <a:pt x="4074" y="16308"/>
                </a:lnTo>
                <a:lnTo>
                  <a:pt x="4344" y="15775"/>
                </a:lnTo>
                <a:cubicBezTo>
                  <a:pt x="4344" y="15775"/>
                  <a:pt x="4940" y="15868"/>
                  <a:pt x="4940" y="15868"/>
                </a:cubicBezTo>
                <a:close/>
                <a:moveTo>
                  <a:pt x="4982" y="15829"/>
                </a:moveTo>
                <a:lnTo>
                  <a:pt x="4960" y="15849"/>
                </a:lnTo>
                <a:lnTo>
                  <a:pt x="4355" y="15755"/>
                </a:lnTo>
                <a:lnTo>
                  <a:pt x="4558" y="15354"/>
                </a:lnTo>
                <a:cubicBezTo>
                  <a:pt x="4558" y="15354"/>
                  <a:pt x="4982" y="15829"/>
                  <a:pt x="4982" y="15829"/>
                </a:cubicBezTo>
                <a:close/>
                <a:moveTo>
                  <a:pt x="5215" y="14056"/>
                </a:moveTo>
                <a:lnTo>
                  <a:pt x="5034" y="15779"/>
                </a:lnTo>
                <a:lnTo>
                  <a:pt x="4996" y="15816"/>
                </a:lnTo>
                <a:lnTo>
                  <a:pt x="4567" y="15336"/>
                </a:lnTo>
                <a:cubicBezTo>
                  <a:pt x="4567" y="15336"/>
                  <a:pt x="5215" y="14056"/>
                  <a:pt x="5215" y="14056"/>
                </a:cubicBezTo>
                <a:close/>
                <a:moveTo>
                  <a:pt x="3012" y="13572"/>
                </a:moveTo>
                <a:lnTo>
                  <a:pt x="5252" y="13705"/>
                </a:lnTo>
                <a:lnTo>
                  <a:pt x="5222" y="13996"/>
                </a:lnTo>
                <a:lnTo>
                  <a:pt x="4551" y="15319"/>
                </a:lnTo>
                <a:lnTo>
                  <a:pt x="3005" y="13589"/>
                </a:lnTo>
                <a:cubicBezTo>
                  <a:pt x="3008" y="13584"/>
                  <a:pt x="3010" y="13578"/>
                  <a:pt x="3012" y="13572"/>
                </a:cubicBezTo>
                <a:close/>
                <a:moveTo>
                  <a:pt x="5254" y="13684"/>
                </a:moveTo>
                <a:lnTo>
                  <a:pt x="3228" y="13564"/>
                </a:lnTo>
                <a:lnTo>
                  <a:pt x="5272" y="13516"/>
                </a:lnTo>
                <a:cubicBezTo>
                  <a:pt x="5272" y="13516"/>
                  <a:pt x="5254" y="13684"/>
                  <a:pt x="5254" y="13684"/>
                </a:cubicBezTo>
                <a:close/>
                <a:moveTo>
                  <a:pt x="5457" y="13512"/>
                </a:moveTo>
                <a:lnTo>
                  <a:pt x="5416" y="13607"/>
                </a:lnTo>
                <a:cubicBezTo>
                  <a:pt x="5404" y="13604"/>
                  <a:pt x="5391" y="13606"/>
                  <a:pt x="5380" y="13613"/>
                </a:cubicBezTo>
                <a:cubicBezTo>
                  <a:pt x="5357" y="13628"/>
                  <a:pt x="5350" y="13659"/>
                  <a:pt x="5364" y="13683"/>
                </a:cubicBezTo>
                <a:cubicBezTo>
                  <a:pt x="5366" y="13687"/>
                  <a:pt x="5369" y="13689"/>
                  <a:pt x="5371" y="13691"/>
                </a:cubicBezTo>
                <a:lnTo>
                  <a:pt x="5271" y="13685"/>
                </a:lnTo>
                <a:lnTo>
                  <a:pt x="5289" y="13516"/>
                </a:lnTo>
                <a:cubicBezTo>
                  <a:pt x="5289" y="13516"/>
                  <a:pt x="5457" y="13512"/>
                  <a:pt x="5457" y="13512"/>
                </a:cubicBezTo>
                <a:close/>
                <a:moveTo>
                  <a:pt x="5338" y="13254"/>
                </a:moveTo>
                <a:cubicBezTo>
                  <a:pt x="5339" y="13253"/>
                  <a:pt x="5340" y="13252"/>
                  <a:pt x="5341" y="13251"/>
                </a:cubicBezTo>
                <a:lnTo>
                  <a:pt x="5502" y="13407"/>
                </a:lnTo>
                <a:lnTo>
                  <a:pt x="5467" y="13488"/>
                </a:lnTo>
                <a:lnTo>
                  <a:pt x="5291" y="13492"/>
                </a:lnTo>
                <a:lnTo>
                  <a:pt x="5315" y="13261"/>
                </a:lnTo>
                <a:cubicBezTo>
                  <a:pt x="5323" y="13260"/>
                  <a:pt x="5331" y="13258"/>
                  <a:pt x="5338" y="13254"/>
                </a:cubicBezTo>
                <a:close/>
                <a:moveTo>
                  <a:pt x="5510" y="13389"/>
                </a:moveTo>
                <a:lnTo>
                  <a:pt x="5353" y="13237"/>
                </a:lnTo>
                <a:cubicBezTo>
                  <a:pt x="5356" y="13233"/>
                  <a:pt x="5357" y="13229"/>
                  <a:pt x="5359" y="13225"/>
                </a:cubicBezTo>
                <a:lnTo>
                  <a:pt x="5566" y="13259"/>
                </a:lnTo>
                <a:cubicBezTo>
                  <a:pt x="5566" y="13259"/>
                  <a:pt x="5510" y="13389"/>
                  <a:pt x="5510" y="13389"/>
                </a:cubicBezTo>
                <a:close/>
                <a:moveTo>
                  <a:pt x="5572" y="13449"/>
                </a:moveTo>
                <a:lnTo>
                  <a:pt x="5525" y="13403"/>
                </a:lnTo>
                <a:lnTo>
                  <a:pt x="5585" y="13262"/>
                </a:lnTo>
                <a:lnTo>
                  <a:pt x="5714" y="13284"/>
                </a:lnTo>
                <a:cubicBezTo>
                  <a:pt x="5714" y="13284"/>
                  <a:pt x="5572" y="13449"/>
                  <a:pt x="5572" y="13449"/>
                </a:cubicBezTo>
                <a:close/>
                <a:moveTo>
                  <a:pt x="6526" y="13419"/>
                </a:moveTo>
                <a:lnTo>
                  <a:pt x="6487" y="13464"/>
                </a:lnTo>
                <a:lnTo>
                  <a:pt x="5609" y="13485"/>
                </a:lnTo>
                <a:lnTo>
                  <a:pt x="5585" y="13461"/>
                </a:lnTo>
                <a:lnTo>
                  <a:pt x="5734" y="13287"/>
                </a:lnTo>
                <a:cubicBezTo>
                  <a:pt x="5734" y="13287"/>
                  <a:pt x="6526" y="13419"/>
                  <a:pt x="6526" y="13419"/>
                </a:cubicBezTo>
                <a:close/>
                <a:moveTo>
                  <a:pt x="7233" y="11541"/>
                </a:moveTo>
                <a:cubicBezTo>
                  <a:pt x="7238" y="11545"/>
                  <a:pt x="7244" y="11547"/>
                  <a:pt x="7250" y="11548"/>
                </a:cubicBezTo>
                <a:lnTo>
                  <a:pt x="7305" y="12513"/>
                </a:lnTo>
                <a:lnTo>
                  <a:pt x="6536" y="13407"/>
                </a:lnTo>
                <a:lnTo>
                  <a:pt x="5744" y="13276"/>
                </a:lnTo>
                <a:cubicBezTo>
                  <a:pt x="5744" y="13276"/>
                  <a:pt x="7233" y="11541"/>
                  <a:pt x="7233" y="11541"/>
                </a:cubicBezTo>
                <a:close/>
                <a:moveTo>
                  <a:pt x="7341" y="12786"/>
                </a:moveTo>
                <a:lnTo>
                  <a:pt x="7326" y="12523"/>
                </a:lnTo>
                <a:lnTo>
                  <a:pt x="7869" y="11892"/>
                </a:lnTo>
                <a:lnTo>
                  <a:pt x="7955" y="11946"/>
                </a:lnTo>
                <a:cubicBezTo>
                  <a:pt x="7955" y="11946"/>
                  <a:pt x="7341" y="12786"/>
                  <a:pt x="7341" y="12786"/>
                </a:cubicBezTo>
                <a:close/>
                <a:moveTo>
                  <a:pt x="8569" y="12329"/>
                </a:moveTo>
                <a:lnTo>
                  <a:pt x="7357" y="13068"/>
                </a:lnTo>
                <a:lnTo>
                  <a:pt x="7343" y="12817"/>
                </a:lnTo>
                <a:lnTo>
                  <a:pt x="7972" y="11956"/>
                </a:lnTo>
                <a:cubicBezTo>
                  <a:pt x="7972" y="11956"/>
                  <a:pt x="8569" y="12329"/>
                  <a:pt x="8569" y="12329"/>
                </a:cubicBezTo>
                <a:close/>
                <a:moveTo>
                  <a:pt x="9418" y="11811"/>
                </a:moveTo>
                <a:lnTo>
                  <a:pt x="8588" y="12317"/>
                </a:lnTo>
                <a:lnTo>
                  <a:pt x="7984" y="11940"/>
                </a:lnTo>
                <a:lnTo>
                  <a:pt x="8226" y="11608"/>
                </a:lnTo>
                <a:lnTo>
                  <a:pt x="9377" y="11729"/>
                </a:lnTo>
                <a:cubicBezTo>
                  <a:pt x="9377" y="11729"/>
                  <a:pt x="9418" y="11811"/>
                  <a:pt x="9418" y="11811"/>
                </a:cubicBezTo>
                <a:close/>
                <a:moveTo>
                  <a:pt x="9508" y="11743"/>
                </a:moveTo>
                <a:cubicBezTo>
                  <a:pt x="9508" y="11747"/>
                  <a:pt x="9509" y="11750"/>
                  <a:pt x="9510" y="11754"/>
                </a:cubicBezTo>
                <a:lnTo>
                  <a:pt x="9433" y="11801"/>
                </a:lnTo>
                <a:lnTo>
                  <a:pt x="9398" y="11731"/>
                </a:lnTo>
                <a:cubicBezTo>
                  <a:pt x="9398" y="11731"/>
                  <a:pt x="9508" y="11743"/>
                  <a:pt x="9508" y="11743"/>
                </a:cubicBezTo>
                <a:close/>
                <a:moveTo>
                  <a:pt x="9493" y="11725"/>
                </a:moveTo>
                <a:lnTo>
                  <a:pt x="9389" y="11714"/>
                </a:lnTo>
                <a:lnTo>
                  <a:pt x="9370" y="11676"/>
                </a:lnTo>
                <a:cubicBezTo>
                  <a:pt x="9370" y="11676"/>
                  <a:pt x="9493" y="11725"/>
                  <a:pt x="9493" y="11725"/>
                </a:cubicBezTo>
                <a:close/>
                <a:moveTo>
                  <a:pt x="9525" y="11702"/>
                </a:moveTo>
                <a:cubicBezTo>
                  <a:pt x="9521" y="11705"/>
                  <a:pt x="9518" y="11709"/>
                  <a:pt x="9515" y="11713"/>
                </a:cubicBezTo>
                <a:lnTo>
                  <a:pt x="9357" y="11650"/>
                </a:lnTo>
                <a:lnTo>
                  <a:pt x="8936" y="10807"/>
                </a:lnTo>
                <a:cubicBezTo>
                  <a:pt x="8936" y="10807"/>
                  <a:pt x="9525" y="11702"/>
                  <a:pt x="9525" y="11702"/>
                </a:cubicBezTo>
                <a:close/>
                <a:moveTo>
                  <a:pt x="10701" y="8806"/>
                </a:moveTo>
                <a:lnTo>
                  <a:pt x="11450" y="10159"/>
                </a:lnTo>
                <a:cubicBezTo>
                  <a:pt x="11449" y="10160"/>
                  <a:pt x="11448" y="10161"/>
                  <a:pt x="11447" y="10163"/>
                </a:cubicBezTo>
                <a:lnTo>
                  <a:pt x="10215" y="9316"/>
                </a:lnTo>
                <a:cubicBezTo>
                  <a:pt x="10215" y="9316"/>
                  <a:pt x="10701" y="8806"/>
                  <a:pt x="10701" y="8806"/>
                </a:cubicBezTo>
                <a:close/>
                <a:moveTo>
                  <a:pt x="12222" y="6974"/>
                </a:moveTo>
                <a:cubicBezTo>
                  <a:pt x="12224" y="6974"/>
                  <a:pt x="12225" y="6975"/>
                  <a:pt x="12226" y="6976"/>
                </a:cubicBezTo>
                <a:lnTo>
                  <a:pt x="12033" y="7801"/>
                </a:lnTo>
                <a:lnTo>
                  <a:pt x="11697" y="7832"/>
                </a:lnTo>
                <a:lnTo>
                  <a:pt x="11645" y="7834"/>
                </a:lnTo>
                <a:cubicBezTo>
                  <a:pt x="11644" y="7830"/>
                  <a:pt x="11643" y="7826"/>
                  <a:pt x="11641" y="7822"/>
                </a:cubicBezTo>
                <a:cubicBezTo>
                  <a:pt x="11639" y="7818"/>
                  <a:pt x="11636" y="7816"/>
                  <a:pt x="11634" y="7813"/>
                </a:cubicBezTo>
                <a:lnTo>
                  <a:pt x="11663" y="7768"/>
                </a:lnTo>
                <a:cubicBezTo>
                  <a:pt x="11663" y="7768"/>
                  <a:pt x="12222" y="6974"/>
                  <a:pt x="12222" y="6974"/>
                </a:cubicBezTo>
                <a:close/>
                <a:moveTo>
                  <a:pt x="15260" y="7643"/>
                </a:moveTo>
                <a:lnTo>
                  <a:pt x="13735" y="7652"/>
                </a:lnTo>
                <a:cubicBezTo>
                  <a:pt x="13734" y="7645"/>
                  <a:pt x="13732" y="7638"/>
                  <a:pt x="13728" y="7632"/>
                </a:cubicBezTo>
                <a:cubicBezTo>
                  <a:pt x="13714" y="7608"/>
                  <a:pt x="13684" y="7601"/>
                  <a:pt x="13662" y="7615"/>
                </a:cubicBezTo>
                <a:cubicBezTo>
                  <a:pt x="13648" y="7624"/>
                  <a:pt x="13640" y="7640"/>
                  <a:pt x="13639" y="7656"/>
                </a:cubicBezTo>
                <a:lnTo>
                  <a:pt x="12488" y="7760"/>
                </a:lnTo>
                <a:lnTo>
                  <a:pt x="12270" y="6975"/>
                </a:lnTo>
                <a:cubicBezTo>
                  <a:pt x="12270" y="6974"/>
                  <a:pt x="12271" y="6974"/>
                  <a:pt x="12272" y="6974"/>
                </a:cubicBezTo>
                <a:cubicBezTo>
                  <a:pt x="12281" y="6968"/>
                  <a:pt x="12286" y="6960"/>
                  <a:pt x="12290" y="6951"/>
                </a:cubicBezTo>
                <a:lnTo>
                  <a:pt x="15282" y="7642"/>
                </a:lnTo>
                <a:cubicBezTo>
                  <a:pt x="15282" y="7642"/>
                  <a:pt x="15260" y="7643"/>
                  <a:pt x="15260" y="7643"/>
                </a:cubicBezTo>
                <a:close/>
                <a:moveTo>
                  <a:pt x="16727" y="7556"/>
                </a:moveTo>
                <a:lnTo>
                  <a:pt x="16650" y="7679"/>
                </a:lnTo>
                <a:lnTo>
                  <a:pt x="15406" y="7641"/>
                </a:lnTo>
                <a:cubicBezTo>
                  <a:pt x="15405" y="7637"/>
                  <a:pt x="15403" y="7633"/>
                  <a:pt x="15402" y="7629"/>
                </a:cubicBezTo>
                <a:lnTo>
                  <a:pt x="16516" y="6852"/>
                </a:lnTo>
                <a:cubicBezTo>
                  <a:pt x="16516" y="6852"/>
                  <a:pt x="16727" y="7556"/>
                  <a:pt x="16727" y="7556"/>
                </a:cubicBezTo>
                <a:close/>
                <a:moveTo>
                  <a:pt x="16947" y="7206"/>
                </a:moveTo>
                <a:lnTo>
                  <a:pt x="16741" y="7535"/>
                </a:lnTo>
                <a:lnTo>
                  <a:pt x="16533" y="6840"/>
                </a:lnTo>
                <a:lnTo>
                  <a:pt x="17148" y="6411"/>
                </a:lnTo>
                <a:cubicBezTo>
                  <a:pt x="17148" y="6411"/>
                  <a:pt x="16947" y="7206"/>
                  <a:pt x="16947" y="7206"/>
                </a:cubicBezTo>
                <a:close/>
                <a:moveTo>
                  <a:pt x="17666" y="6028"/>
                </a:moveTo>
                <a:lnTo>
                  <a:pt x="17178" y="6368"/>
                </a:lnTo>
                <a:lnTo>
                  <a:pt x="17334" y="5750"/>
                </a:lnTo>
                <a:lnTo>
                  <a:pt x="17667" y="5987"/>
                </a:lnTo>
                <a:cubicBezTo>
                  <a:pt x="17661" y="6000"/>
                  <a:pt x="17661" y="6014"/>
                  <a:pt x="17666" y="6028"/>
                </a:cubicBezTo>
                <a:close/>
                <a:moveTo>
                  <a:pt x="17799" y="5687"/>
                </a:moveTo>
                <a:lnTo>
                  <a:pt x="17777" y="5574"/>
                </a:lnTo>
                <a:lnTo>
                  <a:pt x="17826" y="5596"/>
                </a:lnTo>
                <a:cubicBezTo>
                  <a:pt x="17826" y="5596"/>
                  <a:pt x="17799" y="5687"/>
                  <a:pt x="17799" y="5687"/>
                </a:cubicBezTo>
                <a:close/>
                <a:moveTo>
                  <a:pt x="17806" y="5724"/>
                </a:moveTo>
                <a:lnTo>
                  <a:pt x="17843" y="5604"/>
                </a:lnTo>
                <a:lnTo>
                  <a:pt x="18141" y="5738"/>
                </a:lnTo>
                <a:lnTo>
                  <a:pt x="17844" y="5916"/>
                </a:lnTo>
                <a:cubicBezTo>
                  <a:pt x="17844" y="5916"/>
                  <a:pt x="17806" y="5724"/>
                  <a:pt x="17806" y="5724"/>
                </a:cubicBezTo>
                <a:close/>
                <a:moveTo>
                  <a:pt x="17745" y="5975"/>
                </a:moveTo>
                <a:cubicBezTo>
                  <a:pt x="17741" y="5971"/>
                  <a:pt x="17737" y="5967"/>
                  <a:pt x="17733" y="5964"/>
                </a:cubicBezTo>
                <a:lnTo>
                  <a:pt x="17795" y="5761"/>
                </a:lnTo>
                <a:lnTo>
                  <a:pt x="17827" y="5926"/>
                </a:lnTo>
                <a:cubicBezTo>
                  <a:pt x="17827" y="5926"/>
                  <a:pt x="17745" y="5975"/>
                  <a:pt x="17745" y="5975"/>
                </a:cubicBezTo>
                <a:close/>
                <a:moveTo>
                  <a:pt x="17347" y="6607"/>
                </a:moveTo>
                <a:lnTo>
                  <a:pt x="17620" y="6172"/>
                </a:lnTo>
                <a:lnTo>
                  <a:pt x="17379" y="6649"/>
                </a:lnTo>
                <a:cubicBezTo>
                  <a:pt x="17379" y="6649"/>
                  <a:pt x="17347" y="6607"/>
                  <a:pt x="17347" y="6607"/>
                </a:cubicBezTo>
                <a:close/>
                <a:moveTo>
                  <a:pt x="17321" y="6609"/>
                </a:moveTo>
                <a:lnTo>
                  <a:pt x="16979" y="7155"/>
                </a:lnTo>
                <a:lnTo>
                  <a:pt x="17168" y="6408"/>
                </a:lnTo>
                <a:cubicBezTo>
                  <a:pt x="17168" y="6408"/>
                  <a:pt x="17321" y="6609"/>
                  <a:pt x="17321" y="6609"/>
                </a:cubicBezTo>
                <a:close/>
                <a:moveTo>
                  <a:pt x="17676" y="6043"/>
                </a:moveTo>
                <a:cubicBezTo>
                  <a:pt x="17676" y="6043"/>
                  <a:pt x="17676" y="6043"/>
                  <a:pt x="17676" y="6043"/>
                </a:cubicBezTo>
                <a:lnTo>
                  <a:pt x="17333" y="6589"/>
                </a:lnTo>
                <a:lnTo>
                  <a:pt x="17180" y="6389"/>
                </a:lnTo>
                <a:cubicBezTo>
                  <a:pt x="17180" y="6389"/>
                  <a:pt x="17676" y="6043"/>
                  <a:pt x="17676" y="6043"/>
                </a:cubicBezTo>
                <a:close/>
                <a:moveTo>
                  <a:pt x="16854" y="7686"/>
                </a:moveTo>
                <a:lnTo>
                  <a:pt x="16845" y="7685"/>
                </a:lnTo>
                <a:lnTo>
                  <a:pt x="16963" y="7219"/>
                </a:lnTo>
                <a:lnTo>
                  <a:pt x="17334" y="6627"/>
                </a:lnTo>
                <a:lnTo>
                  <a:pt x="17368" y="6670"/>
                </a:lnTo>
                <a:cubicBezTo>
                  <a:pt x="17368" y="6670"/>
                  <a:pt x="16854" y="7686"/>
                  <a:pt x="16854" y="7686"/>
                </a:cubicBezTo>
                <a:close/>
                <a:moveTo>
                  <a:pt x="15419" y="9366"/>
                </a:moveTo>
                <a:lnTo>
                  <a:pt x="15772" y="9087"/>
                </a:lnTo>
                <a:cubicBezTo>
                  <a:pt x="15788" y="9101"/>
                  <a:pt x="15811" y="9104"/>
                  <a:pt x="15829" y="9092"/>
                </a:cubicBezTo>
                <a:cubicBezTo>
                  <a:pt x="15852" y="9077"/>
                  <a:pt x="15859" y="9046"/>
                  <a:pt x="15845" y="9022"/>
                </a:cubicBezTo>
                <a:cubicBezTo>
                  <a:pt x="15843" y="9019"/>
                  <a:pt x="15841" y="9017"/>
                  <a:pt x="15838" y="9015"/>
                </a:cubicBezTo>
                <a:lnTo>
                  <a:pt x="16781" y="7836"/>
                </a:lnTo>
                <a:lnTo>
                  <a:pt x="15484" y="11573"/>
                </a:lnTo>
                <a:cubicBezTo>
                  <a:pt x="15484" y="11573"/>
                  <a:pt x="15419" y="9366"/>
                  <a:pt x="15419" y="9366"/>
                </a:cubicBezTo>
                <a:close/>
                <a:moveTo>
                  <a:pt x="13724" y="12628"/>
                </a:moveTo>
                <a:cubicBezTo>
                  <a:pt x="13714" y="12614"/>
                  <a:pt x="13699" y="12607"/>
                  <a:pt x="13683" y="12608"/>
                </a:cubicBezTo>
                <a:lnTo>
                  <a:pt x="13589" y="12154"/>
                </a:lnTo>
                <a:lnTo>
                  <a:pt x="15409" y="11662"/>
                </a:lnTo>
                <a:cubicBezTo>
                  <a:pt x="15409" y="11662"/>
                  <a:pt x="13724" y="12628"/>
                  <a:pt x="13724" y="12628"/>
                </a:cubicBezTo>
                <a:close/>
                <a:moveTo>
                  <a:pt x="13107" y="12647"/>
                </a:moveTo>
                <a:lnTo>
                  <a:pt x="13605" y="12662"/>
                </a:lnTo>
                <a:lnTo>
                  <a:pt x="13118" y="12755"/>
                </a:lnTo>
                <a:cubicBezTo>
                  <a:pt x="13118" y="12755"/>
                  <a:pt x="13107" y="12647"/>
                  <a:pt x="13107" y="12647"/>
                </a:cubicBezTo>
                <a:close/>
                <a:moveTo>
                  <a:pt x="11921" y="12637"/>
                </a:moveTo>
                <a:cubicBezTo>
                  <a:pt x="11929" y="12630"/>
                  <a:pt x="11934" y="12620"/>
                  <a:pt x="11935" y="12610"/>
                </a:cubicBezTo>
                <a:lnTo>
                  <a:pt x="13087" y="12646"/>
                </a:lnTo>
                <a:lnTo>
                  <a:pt x="13098" y="12759"/>
                </a:lnTo>
                <a:lnTo>
                  <a:pt x="12117" y="12945"/>
                </a:lnTo>
                <a:cubicBezTo>
                  <a:pt x="12117" y="12945"/>
                  <a:pt x="11921" y="12637"/>
                  <a:pt x="11921" y="12637"/>
                </a:cubicBezTo>
                <a:close/>
                <a:moveTo>
                  <a:pt x="11869" y="12647"/>
                </a:moveTo>
                <a:cubicBezTo>
                  <a:pt x="11881" y="12653"/>
                  <a:pt x="11895" y="12653"/>
                  <a:pt x="11907" y="12647"/>
                </a:cubicBezTo>
                <a:lnTo>
                  <a:pt x="12100" y="12949"/>
                </a:lnTo>
                <a:lnTo>
                  <a:pt x="11627" y="13038"/>
                </a:lnTo>
                <a:cubicBezTo>
                  <a:pt x="11627" y="13038"/>
                  <a:pt x="11869" y="12647"/>
                  <a:pt x="11869" y="12647"/>
                </a:cubicBezTo>
                <a:close/>
                <a:moveTo>
                  <a:pt x="11846" y="12627"/>
                </a:moveTo>
                <a:cubicBezTo>
                  <a:pt x="11846" y="12627"/>
                  <a:pt x="11846" y="12627"/>
                  <a:pt x="11847" y="12628"/>
                </a:cubicBezTo>
                <a:cubicBezTo>
                  <a:pt x="11849" y="12632"/>
                  <a:pt x="11852" y="12635"/>
                  <a:pt x="11856" y="12638"/>
                </a:cubicBezTo>
                <a:lnTo>
                  <a:pt x="11605" y="13043"/>
                </a:lnTo>
                <a:lnTo>
                  <a:pt x="10262" y="13298"/>
                </a:lnTo>
                <a:cubicBezTo>
                  <a:pt x="10262" y="13298"/>
                  <a:pt x="11846" y="12627"/>
                  <a:pt x="11846" y="12627"/>
                </a:cubicBezTo>
                <a:close/>
                <a:moveTo>
                  <a:pt x="10136" y="13336"/>
                </a:moveTo>
                <a:cubicBezTo>
                  <a:pt x="10137" y="13339"/>
                  <a:pt x="10138" y="13341"/>
                  <a:pt x="10139" y="13344"/>
                </a:cubicBezTo>
                <a:lnTo>
                  <a:pt x="10060" y="13401"/>
                </a:lnTo>
                <a:lnTo>
                  <a:pt x="10042" y="13340"/>
                </a:lnTo>
                <a:cubicBezTo>
                  <a:pt x="10042" y="13340"/>
                  <a:pt x="10136" y="13336"/>
                  <a:pt x="10136" y="13336"/>
                </a:cubicBezTo>
                <a:close/>
                <a:moveTo>
                  <a:pt x="10008" y="13227"/>
                </a:moveTo>
                <a:lnTo>
                  <a:pt x="10137" y="13308"/>
                </a:lnTo>
                <a:cubicBezTo>
                  <a:pt x="10137" y="13311"/>
                  <a:pt x="10136" y="13313"/>
                  <a:pt x="10135" y="13316"/>
                </a:cubicBezTo>
                <a:lnTo>
                  <a:pt x="10036" y="13320"/>
                </a:lnTo>
                <a:cubicBezTo>
                  <a:pt x="10036" y="13320"/>
                  <a:pt x="10008" y="13227"/>
                  <a:pt x="10008" y="13227"/>
                </a:cubicBezTo>
                <a:close/>
                <a:moveTo>
                  <a:pt x="7362" y="13155"/>
                </a:moveTo>
                <a:lnTo>
                  <a:pt x="8612" y="12355"/>
                </a:lnTo>
                <a:lnTo>
                  <a:pt x="9984" y="13212"/>
                </a:lnTo>
                <a:lnTo>
                  <a:pt x="10016" y="13321"/>
                </a:lnTo>
                <a:lnTo>
                  <a:pt x="7378" y="13434"/>
                </a:lnTo>
                <a:cubicBezTo>
                  <a:pt x="7378" y="13434"/>
                  <a:pt x="7362" y="13155"/>
                  <a:pt x="7362" y="13155"/>
                </a:cubicBezTo>
                <a:close/>
                <a:moveTo>
                  <a:pt x="6902" y="13455"/>
                </a:moveTo>
                <a:cubicBezTo>
                  <a:pt x="6902" y="13453"/>
                  <a:pt x="6901" y="13452"/>
                  <a:pt x="6901" y="13450"/>
                </a:cubicBezTo>
                <a:lnTo>
                  <a:pt x="7342" y="13168"/>
                </a:lnTo>
                <a:lnTo>
                  <a:pt x="7357" y="13435"/>
                </a:lnTo>
                <a:cubicBezTo>
                  <a:pt x="7357" y="13435"/>
                  <a:pt x="6902" y="13455"/>
                  <a:pt x="6902" y="13455"/>
                </a:cubicBezTo>
                <a:close/>
                <a:moveTo>
                  <a:pt x="6909" y="13475"/>
                </a:moveTo>
                <a:lnTo>
                  <a:pt x="7358" y="13456"/>
                </a:lnTo>
                <a:lnTo>
                  <a:pt x="7369" y="13653"/>
                </a:lnTo>
                <a:cubicBezTo>
                  <a:pt x="7369" y="13653"/>
                  <a:pt x="6909" y="13475"/>
                  <a:pt x="6909" y="13475"/>
                </a:cubicBezTo>
                <a:close/>
                <a:moveTo>
                  <a:pt x="6878" y="13512"/>
                </a:moveTo>
                <a:cubicBezTo>
                  <a:pt x="6879" y="13511"/>
                  <a:pt x="6880" y="13511"/>
                  <a:pt x="6881" y="13510"/>
                </a:cubicBezTo>
                <a:cubicBezTo>
                  <a:pt x="6887" y="13506"/>
                  <a:pt x="6892" y="13501"/>
                  <a:pt x="6896" y="13495"/>
                </a:cubicBezTo>
                <a:lnTo>
                  <a:pt x="7371" y="13678"/>
                </a:lnTo>
                <a:lnTo>
                  <a:pt x="7459" y="15240"/>
                </a:lnTo>
                <a:cubicBezTo>
                  <a:pt x="7459" y="15240"/>
                  <a:pt x="6878" y="13512"/>
                  <a:pt x="6878" y="13512"/>
                </a:cubicBezTo>
                <a:close/>
                <a:moveTo>
                  <a:pt x="6658" y="14280"/>
                </a:moveTo>
                <a:lnTo>
                  <a:pt x="7393" y="15212"/>
                </a:lnTo>
                <a:lnTo>
                  <a:pt x="6613" y="14457"/>
                </a:lnTo>
                <a:cubicBezTo>
                  <a:pt x="6613" y="14457"/>
                  <a:pt x="6658" y="14280"/>
                  <a:pt x="6658" y="14280"/>
                </a:cubicBezTo>
                <a:close/>
                <a:moveTo>
                  <a:pt x="6327" y="14180"/>
                </a:moveTo>
                <a:lnTo>
                  <a:pt x="6451" y="14016"/>
                </a:lnTo>
                <a:lnTo>
                  <a:pt x="6643" y="14261"/>
                </a:lnTo>
                <a:lnTo>
                  <a:pt x="6597" y="14442"/>
                </a:lnTo>
                <a:cubicBezTo>
                  <a:pt x="6597" y="14442"/>
                  <a:pt x="6327" y="14180"/>
                  <a:pt x="6327" y="14180"/>
                </a:cubicBezTo>
                <a:close/>
                <a:moveTo>
                  <a:pt x="6221" y="14320"/>
                </a:moveTo>
                <a:lnTo>
                  <a:pt x="6316" y="14195"/>
                </a:lnTo>
                <a:lnTo>
                  <a:pt x="6592" y="14463"/>
                </a:lnTo>
                <a:lnTo>
                  <a:pt x="6552" y="14619"/>
                </a:lnTo>
                <a:lnTo>
                  <a:pt x="6219" y="14336"/>
                </a:lnTo>
                <a:cubicBezTo>
                  <a:pt x="6219" y="14336"/>
                  <a:pt x="6221" y="14320"/>
                  <a:pt x="6221" y="14320"/>
                </a:cubicBezTo>
                <a:close/>
                <a:moveTo>
                  <a:pt x="5701" y="15005"/>
                </a:moveTo>
                <a:lnTo>
                  <a:pt x="6199" y="14348"/>
                </a:lnTo>
                <a:lnTo>
                  <a:pt x="6201" y="14349"/>
                </a:lnTo>
                <a:lnTo>
                  <a:pt x="6109" y="15612"/>
                </a:lnTo>
                <a:lnTo>
                  <a:pt x="5843" y="15674"/>
                </a:lnTo>
                <a:cubicBezTo>
                  <a:pt x="5843" y="15674"/>
                  <a:pt x="5701" y="15005"/>
                  <a:pt x="5701" y="15005"/>
                </a:cubicBezTo>
                <a:close/>
                <a:moveTo>
                  <a:pt x="5386" y="15780"/>
                </a:moveTo>
                <a:lnTo>
                  <a:pt x="5272" y="15630"/>
                </a:lnTo>
                <a:cubicBezTo>
                  <a:pt x="5288" y="15614"/>
                  <a:pt x="5292" y="15588"/>
                  <a:pt x="5280" y="15568"/>
                </a:cubicBezTo>
                <a:cubicBezTo>
                  <a:pt x="5279" y="15567"/>
                  <a:pt x="5278" y="15566"/>
                  <a:pt x="5277" y="15565"/>
                </a:cubicBezTo>
                <a:lnTo>
                  <a:pt x="5686" y="15024"/>
                </a:lnTo>
                <a:lnTo>
                  <a:pt x="5825" y="15678"/>
                </a:lnTo>
                <a:cubicBezTo>
                  <a:pt x="5825" y="15678"/>
                  <a:pt x="5386" y="15780"/>
                  <a:pt x="5386" y="15780"/>
                </a:cubicBezTo>
                <a:close/>
                <a:moveTo>
                  <a:pt x="5385" y="15798"/>
                </a:moveTo>
                <a:lnTo>
                  <a:pt x="5460" y="15897"/>
                </a:lnTo>
                <a:lnTo>
                  <a:pt x="5093" y="15866"/>
                </a:lnTo>
                <a:cubicBezTo>
                  <a:pt x="5093" y="15866"/>
                  <a:pt x="5385" y="15798"/>
                  <a:pt x="5385" y="15798"/>
                </a:cubicBezTo>
                <a:close/>
                <a:moveTo>
                  <a:pt x="4984" y="15906"/>
                </a:moveTo>
                <a:lnTo>
                  <a:pt x="3994" y="16790"/>
                </a:lnTo>
                <a:lnTo>
                  <a:pt x="4863" y="15962"/>
                </a:lnTo>
                <a:cubicBezTo>
                  <a:pt x="4863" y="15962"/>
                  <a:pt x="4984" y="15906"/>
                  <a:pt x="4984" y="15906"/>
                </a:cubicBezTo>
                <a:close/>
                <a:moveTo>
                  <a:pt x="4985" y="15875"/>
                </a:moveTo>
                <a:cubicBezTo>
                  <a:pt x="4985" y="15877"/>
                  <a:pt x="4985" y="15880"/>
                  <a:pt x="4986" y="15882"/>
                </a:cubicBezTo>
                <a:lnTo>
                  <a:pt x="4910" y="15917"/>
                </a:lnTo>
                <a:lnTo>
                  <a:pt x="4959" y="15871"/>
                </a:lnTo>
                <a:cubicBezTo>
                  <a:pt x="4959" y="15871"/>
                  <a:pt x="4985" y="15875"/>
                  <a:pt x="4985" y="15875"/>
                </a:cubicBezTo>
                <a:close/>
                <a:moveTo>
                  <a:pt x="4994" y="15842"/>
                </a:moveTo>
                <a:cubicBezTo>
                  <a:pt x="4991" y="15845"/>
                  <a:pt x="4990" y="15850"/>
                  <a:pt x="4988" y="15854"/>
                </a:cubicBezTo>
                <a:lnTo>
                  <a:pt x="4979" y="15852"/>
                </a:lnTo>
                <a:lnTo>
                  <a:pt x="4992" y="15840"/>
                </a:lnTo>
                <a:cubicBezTo>
                  <a:pt x="4992" y="15840"/>
                  <a:pt x="4994" y="15842"/>
                  <a:pt x="4994" y="15842"/>
                </a:cubicBezTo>
                <a:close/>
                <a:moveTo>
                  <a:pt x="5030" y="15821"/>
                </a:moveTo>
                <a:cubicBezTo>
                  <a:pt x="5022" y="15822"/>
                  <a:pt x="5014" y="15824"/>
                  <a:pt x="5007" y="15828"/>
                </a:cubicBezTo>
                <a:cubicBezTo>
                  <a:pt x="5007" y="15828"/>
                  <a:pt x="5007" y="15829"/>
                  <a:pt x="5007" y="15829"/>
                </a:cubicBezTo>
                <a:lnTo>
                  <a:pt x="5005" y="15827"/>
                </a:lnTo>
                <a:lnTo>
                  <a:pt x="5032" y="15802"/>
                </a:lnTo>
                <a:cubicBezTo>
                  <a:pt x="5032" y="15802"/>
                  <a:pt x="5030" y="15821"/>
                  <a:pt x="5030" y="15821"/>
                </a:cubicBezTo>
                <a:close/>
                <a:moveTo>
                  <a:pt x="5242" y="13954"/>
                </a:moveTo>
                <a:lnTo>
                  <a:pt x="5269" y="13706"/>
                </a:lnTo>
                <a:lnTo>
                  <a:pt x="5365" y="13712"/>
                </a:lnTo>
                <a:cubicBezTo>
                  <a:pt x="5365" y="13712"/>
                  <a:pt x="5242" y="13954"/>
                  <a:pt x="5242" y="13954"/>
                </a:cubicBezTo>
                <a:close/>
                <a:moveTo>
                  <a:pt x="5388" y="13714"/>
                </a:moveTo>
                <a:lnTo>
                  <a:pt x="5067" y="15623"/>
                </a:lnTo>
                <a:lnTo>
                  <a:pt x="5236" y="14015"/>
                </a:lnTo>
                <a:cubicBezTo>
                  <a:pt x="5236" y="14015"/>
                  <a:pt x="5388" y="13714"/>
                  <a:pt x="5388" y="13714"/>
                </a:cubicBezTo>
                <a:close/>
                <a:moveTo>
                  <a:pt x="5519" y="13510"/>
                </a:moveTo>
                <a:lnTo>
                  <a:pt x="5438" y="13605"/>
                </a:lnTo>
                <a:lnTo>
                  <a:pt x="5478" y="13511"/>
                </a:lnTo>
                <a:cubicBezTo>
                  <a:pt x="5478" y="13511"/>
                  <a:pt x="5519" y="13510"/>
                  <a:pt x="5519" y="13510"/>
                </a:cubicBezTo>
                <a:close/>
                <a:moveTo>
                  <a:pt x="5540" y="13487"/>
                </a:moveTo>
                <a:lnTo>
                  <a:pt x="5488" y="13488"/>
                </a:lnTo>
                <a:lnTo>
                  <a:pt x="5517" y="13421"/>
                </a:lnTo>
                <a:lnTo>
                  <a:pt x="5560" y="13463"/>
                </a:lnTo>
                <a:cubicBezTo>
                  <a:pt x="5560" y="13463"/>
                  <a:pt x="5540" y="13487"/>
                  <a:pt x="5540" y="13487"/>
                </a:cubicBezTo>
                <a:close/>
                <a:moveTo>
                  <a:pt x="5563" y="13486"/>
                </a:moveTo>
                <a:lnTo>
                  <a:pt x="5573" y="13475"/>
                </a:lnTo>
                <a:lnTo>
                  <a:pt x="5583" y="13486"/>
                </a:lnTo>
                <a:cubicBezTo>
                  <a:pt x="5583" y="13486"/>
                  <a:pt x="5563" y="13486"/>
                  <a:pt x="5563" y="13486"/>
                </a:cubicBezTo>
                <a:close/>
                <a:moveTo>
                  <a:pt x="5823" y="13718"/>
                </a:moveTo>
                <a:lnTo>
                  <a:pt x="5470" y="13697"/>
                </a:lnTo>
                <a:lnTo>
                  <a:pt x="5448" y="13679"/>
                </a:lnTo>
                <a:cubicBezTo>
                  <a:pt x="5455" y="13663"/>
                  <a:pt x="5456" y="13645"/>
                  <a:pt x="5447" y="13630"/>
                </a:cubicBezTo>
                <a:cubicBezTo>
                  <a:pt x="5446" y="13628"/>
                  <a:pt x="5444" y="13627"/>
                  <a:pt x="5443" y="13626"/>
                </a:cubicBezTo>
                <a:lnTo>
                  <a:pt x="5543" y="13510"/>
                </a:lnTo>
                <a:lnTo>
                  <a:pt x="5606" y="13508"/>
                </a:lnTo>
                <a:cubicBezTo>
                  <a:pt x="5606" y="13508"/>
                  <a:pt x="5823" y="13718"/>
                  <a:pt x="5823" y="13718"/>
                </a:cubicBezTo>
                <a:close/>
                <a:moveTo>
                  <a:pt x="6276" y="13710"/>
                </a:moveTo>
                <a:cubicBezTo>
                  <a:pt x="6261" y="13702"/>
                  <a:pt x="6243" y="13701"/>
                  <a:pt x="6228" y="13711"/>
                </a:cubicBezTo>
                <a:cubicBezTo>
                  <a:pt x="6217" y="13718"/>
                  <a:pt x="6210" y="13729"/>
                  <a:pt x="6206" y="13741"/>
                </a:cubicBezTo>
                <a:lnTo>
                  <a:pt x="5852" y="13720"/>
                </a:lnTo>
                <a:lnTo>
                  <a:pt x="5632" y="13507"/>
                </a:lnTo>
                <a:lnTo>
                  <a:pt x="6467" y="13488"/>
                </a:lnTo>
                <a:cubicBezTo>
                  <a:pt x="6467" y="13488"/>
                  <a:pt x="6276" y="13710"/>
                  <a:pt x="6276" y="13710"/>
                </a:cubicBezTo>
                <a:close/>
                <a:moveTo>
                  <a:pt x="6676" y="13483"/>
                </a:moveTo>
                <a:lnTo>
                  <a:pt x="6308" y="13707"/>
                </a:lnTo>
                <a:lnTo>
                  <a:pt x="6497" y="13487"/>
                </a:lnTo>
                <a:cubicBezTo>
                  <a:pt x="6497" y="13487"/>
                  <a:pt x="6676" y="13483"/>
                  <a:pt x="6676" y="13483"/>
                </a:cubicBezTo>
                <a:close/>
                <a:moveTo>
                  <a:pt x="6727" y="13452"/>
                </a:moveTo>
                <a:lnTo>
                  <a:pt x="6716" y="13459"/>
                </a:lnTo>
                <a:lnTo>
                  <a:pt x="6518" y="13463"/>
                </a:lnTo>
                <a:lnTo>
                  <a:pt x="6552" y="13423"/>
                </a:lnTo>
                <a:cubicBezTo>
                  <a:pt x="6552" y="13423"/>
                  <a:pt x="6727" y="13452"/>
                  <a:pt x="6727" y="13452"/>
                </a:cubicBezTo>
                <a:close/>
                <a:moveTo>
                  <a:pt x="6957" y="13311"/>
                </a:moveTo>
                <a:lnTo>
                  <a:pt x="6743" y="13442"/>
                </a:lnTo>
                <a:lnTo>
                  <a:pt x="6562" y="13412"/>
                </a:lnTo>
                <a:lnTo>
                  <a:pt x="7307" y="12546"/>
                </a:lnTo>
                <a:lnTo>
                  <a:pt x="7322" y="12813"/>
                </a:lnTo>
                <a:cubicBezTo>
                  <a:pt x="7322" y="12813"/>
                  <a:pt x="6957" y="13311"/>
                  <a:pt x="6957" y="13311"/>
                </a:cubicBezTo>
                <a:close/>
                <a:moveTo>
                  <a:pt x="7002" y="13284"/>
                </a:moveTo>
                <a:lnTo>
                  <a:pt x="7323" y="12844"/>
                </a:lnTo>
                <a:lnTo>
                  <a:pt x="7337" y="13080"/>
                </a:lnTo>
                <a:cubicBezTo>
                  <a:pt x="7337" y="13080"/>
                  <a:pt x="7002" y="13284"/>
                  <a:pt x="7002" y="13284"/>
                </a:cubicBezTo>
                <a:close/>
                <a:moveTo>
                  <a:pt x="6834" y="13511"/>
                </a:moveTo>
                <a:cubicBezTo>
                  <a:pt x="6834" y="13511"/>
                  <a:pt x="6834" y="13512"/>
                  <a:pt x="6835" y="13512"/>
                </a:cubicBezTo>
                <a:lnTo>
                  <a:pt x="6648" y="14244"/>
                </a:lnTo>
                <a:lnTo>
                  <a:pt x="6459" y="14005"/>
                </a:lnTo>
                <a:cubicBezTo>
                  <a:pt x="6459" y="14005"/>
                  <a:pt x="6834" y="13511"/>
                  <a:pt x="6834" y="13511"/>
                </a:cubicBezTo>
                <a:close/>
                <a:moveTo>
                  <a:pt x="6761" y="13458"/>
                </a:moveTo>
                <a:lnTo>
                  <a:pt x="6760" y="13458"/>
                </a:lnTo>
                <a:lnTo>
                  <a:pt x="6761" y="13458"/>
                </a:lnTo>
                <a:cubicBezTo>
                  <a:pt x="6761" y="13458"/>
                  <a:pt x="6761" y="13458"/>
                  <a:pt x="6761" y="13458"/>
                </a:cubicBezTo>
                <a:close/>
                <a:moveTo>
                  <a:pt x="6876" y="13422"/>
                </a:moveTo>
                <a:cubicBezTo>
                  <a:pt x="6862" y="13415"/>
                  <a:pt x="6845" y="13414"/>
                  <a:pt x="6830" y="13424"/>
                </a:cubicBezTo>
                <a:cubicBezTo>
                  <a:pt x="6820" y="13431"/>
                  <a:pt x="6813" y="13441"/>
                  <a:pt x="6810" y="13453"/>
                </a:cubicBezTo>
                <a:lnTo>
                  <a:pt x="6777" y="13448"/>
                </a:lnTo>
                <a:lnTo>
                  <a:pt x="6922" y="13359"/>
                </a:lnTo>
                <a:cubicBezTo>
                  <a:pt x="6922" y="13359"/>
                  <a:pt x="6876" y="13422"/>
                  <a:pt x="6876" y="13422"/>
                </a:cubicBezTo>
                <a:close/>
                <a:moveTo>
                  <a:pt x="6288" y="13788"/>
                </a:moveTo>
                <a:cubicBezTo>
                  <a:pt x="6300" y="13774"/>
                  <a:pt x="6304" y="13757"/>
                  <a:pt x="6299" y="13739"/>
                </a:cubicBezTo>
                <a:lnTo>
                  <a:pt x="6721" y="13482"/>
                </a:lnTo>
                <a:lnTo>
                  <a:pt x="6810" y="13480"/>
                </a:lnTo>
                <a:cubicBezTo>
                  <a:pt x="6811" y="13484"/>
                  <a:pt x="6812" y="13489"/>
                  <a:pt x="6814" y="13494"/>
                </a:cubicBezTo>
                <a:cubicBezTo>
                  <a:pt x="6816" y="13496"/>
                  <a:pt x="6818" y="13497"/>
                  <a:pt x="6820" y="13500"/>
                </a:cubicBezTo>
                <a:lnTo>
                  <a:pt x="6448" y="13990"/>
                </a:lnTo>
                <a:cubicBezTo>
                  <a:pt x="6448" y="13990"/>
                  <a:pt x="6288" y="13788"/>
                  <a:pt x="6288" y="13788"/>
                </a:cubicBezTo>
                <a:close/>
                <a:moveTo>
                  <a:pt x="6237" y="14093"/>
                </a:moveTo>
                <a:lnTo>
                  <a:pt x="6258" y="13804"/>
                </a:lnTo>
                <a:cubicBezTo>
                  <a:pt x="6265" y="13803"/>
                  <a:pt x="6272" y="13801"/>
                  <a:pt x="6278" y="13797"/>
                </a:cubicBezTo>
                <a:lnTo>
                  <a:pt x="6439" y="14001"/>
                </a:lnTo>
                <a:lnTo>
                  <a:pt x="6314" y="14167"/>
                </a:lnTo>
                <a:cubicBezTo>
                  <a:pt x="6314" y="14167"/>
                  <a:pt x="6237" y="14093"/>
                  <a:pt x="6237" y="14093"/>
                </a:cubicBezTo>
                <a:close/>
                <a:moveTo>
                  <a:pt x="6235" y="14117"/>
                </a:moveTo>
                <a:lnTo>
                  <a:pt x="6302" y="14182"/>
                </a:lnTo>
                <a:lnTo>
                  <a:pt x="6223" y="14286"/>
                </a:lnTo>
                <a:cubicBezTo>
                  <a:pt x="6223" y="14286"/>
                  <a:pt x="6235" y="14117"/>
                  <a:pt x="6235" y="14117"/>
                </a:cubicBezTo>
                <a:close/>
                <a:moveTo>
                  <a:pt x="5658" y="14803"/>
                </a:moveTo>
                <a:lnTo>
                  <a:pt x="6012" y="14188"/>
                </a:lnTo>
                <a:lnTo>
                  <a:pt x="6186" y="14336"/>
                </a:lnTo>
                <a:lnTo>
                  <a:pt x="5696" y="14982"/>
                </a:lnTo>
                <a:cubicBezTo>
                  <a:pt x="5696" y="14982"/>
                  <a:pt x="5658" y="14803"/>
                  <a:pt x="5658" y="14803"/>
                </a:cubicBezTo>
                <a:close/>
                <a:moveTo>
                  <a:pt x="5264" y="15552"/>
                </a:moveTo>
                <a:cubicBezTo>
                  <a:pt x="5254" y="15545"/>
                  <a:pt x="5242" y="15543"/>
                  <a:pt x="5230" y="15545"/>
                </a:cubicBezTo>
                <a:lnTo>
                  <a:pt x="5644" y="14826"/>
                </a:lnTo>
                <a:lnTo>
                  <a:pt x="5681" y="15001"/>
                </a:lnTo>
                <a:cubicBezTo>
                  <a:pt x="5681" y="15001"/>
                  <a:pt x="5264" y="15552"/>
                  <a:pt x="5264" y="15552"/>
                </a:cubicBezTo>
                <a:close/>
                <a:moveTo>
                  <a:pt x="5077" y="15853"/>
                </a:moveTo>
                <a:cubicBezTo>
                  <a:pt x="5076" y="15850"/>
                  <a:pt x="5076" y="15847"/>
                  <a:pt x="5074" y="15845"/>
                </a:cubicBezTo>
                <a:cubicBezTo>
                  <a:pt x="5073" y="15843"/>
                  <a:pt x="5071" y="15841"/>
                  <a:pt x="5069" y="15839"/>
                </a:cubicBezTo>
                <a:lnTo>
                  <a:pt x="5219" y="15640"/>
                </a:lnTo>
                <a:cubicBezTo>
                  <a:pt x="5234" y="15647"/>
                  <a:pt x="5250" y="15647"/>
                  <a:pt x="5264" y="15638"/>
                </a:cubicBezTo>
                <a:cubicBezTo>
                  <a:pt x="5264" y="15638"/>
                  <a:pt x="5264" y="15638"/>
                  <a:pt x="5264" y="15638"/>
                </a:cubicBezTo>
                <a:lnTo>
                  <a:pt x="5374" y="15783"/>
                </a:lnTo>
                <a:cubicBezTo>
                  <a:pt x="5374" y="15783"/>
                  <a:pt x="5077" y="15853"/>
                  <a:pt x="5077" y="15853"/>
                </a:cubicBezTo>
                <a:close/>
                <a:moveTo>
                  <a:pt x="5143" y="15696"/>
                </a:moveTo>
                <a:lnTo>
                  <a:pt x="5184" y="15657"/>
                </a:lnTo>
                <a:lnTo>
                  <a:pt x="5107" y="15758"/>
                </a:lnTo>
                <a:cubicBezTo>
                  <a:pt x="5107" y="15758"/>
                  <a:pt x="5143" y="15696"/>
                  <a:pt x="5143" y="15696"/>
                </a:cubicBezTo>
                <a:close/>
                <a:moveTo>
                  <a:pt x="5048" y="15824"/>
                </a:moveTo>
                <a:lnTo>
                  <a:pt x="5056" y="15779"/>
                </a:lnTo>
                <a:lnTo>
                  <a:pt x="5103" y="15734"/>
                </a:lnTo>
                <a:lnTo>
                  <a:pt x="5050" y="15825"/>
                </a:lnTo>
                <a:cubicBezTo>
                  <a:pt x="5050" y="15825"/>
                  <a:pt x="5049" y="15824"/>
                  <a:pt x="5048" y="15824"/>
                </a:cubicBezTo>
                <a:close/>
                <a:moveTo>
                  <a:pt x="5197" y="15621"/>
                </a:moveTo>
                <a:cubicBezTo>
                  <a:pt x="5197" y="15622"/>
                  <a:pt x="5198" y="15622"/>
                  <a:pt x="5198" y="15623"/>
                </a:cubicBezTo>
                <a:lnTo>
                  <a:pt x="5169" y="15650"/>
                </a:lnTo>
                <a:lnTo>
                  <a:pt x="5193" y="15609"/>
                </a:lnTo>
                <a:cubicBezTo>
                  <a:pt x="5194" y="15613"/>
                  <a:pt x="5195" y="15618"/>
                  <a:pt x="5197" y="15621"/>
                </a:cubicBezTo>
                <a:close/>
                <a:moveTo>
                  <a:pt x="5408" y="13714"/>
                </a:moveTo>
                <a:lnTo>
                  <a:pt x="5639" y="14803"/>
                </a:lnTo>
                <a:lnTo>
                  <a:pt x="5202" y="15562"/>
                </a:lnTo>
                <a:cubicBezTo>
                  <a:pt x="5199" y="15566"/>
                  <a:pt x="5197" y="15570"/>
                  <a:pt x="5195" y="15574"/>
                </a:cubicBezTo>
                <a:lnTo>
                  <a:pt x="5129" y="15688"/>
                </a:lnTo>
                <a:lnTo>
                  <a:pt x="5060" y="15754"/>
                </a:lnTo>
                <a:lnTo>
                  <a:pt x="5403" y="13714"/>
                </a:lnTo>
                <a:cubicBezTo>
                  <a:pt x="5403" y="13714"/>
                  <a:pt x="5408" y="13714"/>
                  <a:pt x="5408" y="13714"/>
                </a:cubicBezTo>
                <a:close/>
                <a:moveTo>
                  <a:pt x="6000" y="14178"/>
                </a:moveTo>
                <a:lnTo>
                  <a:pt x="5653" y="14780"/>
                </a:lnTo>
                <a:lnTo>
                  <a:pt x="5427" y="13715"/>
                </a:lnTo>
                <a:lnTo>
                  <a:pt x="5459" y="13717"/>
                </a:lnTo>
                <a:cubicBezTo>
                  <a:pt x="5459" y="13717"/>
                  <a:pt x="6000" y="14178"/>
                  <a:pt x="6000" y="14178"/>
                </a:cubicBezTo>
                <a:close/>
                <a:moveTo>
                  <a:pt x="6107" y="13993"/>
                </a:moveTo>
                <a:lnTo>
                  <a:pt x="6011" y="14158"/>
                </a:lnTo>
                <a:lnTo>
                  <a:pt x="5496" y="13719"/>
                </a:lnTo>
                <a:lnTo>
                  <a:pt x="5846" y="13740"/>
                </a:lnTo>
                <a:cubicBezTo>
                  <a:pt x="5846" y="13740"/>
                  <a:pt x="6107" y="13993"/>
                  <a:pt x="6107" y="13993"/>
                </a:cubicBezTo>
                <a:close/>
                <a:moveTo>
                  <a:pt x="6212" y="13781"/>
                </a:moveTo>
                <a:cubicBezTo>
                  <a:pt x="6214" y="13785"/>
                  <a:pt x="6218" y="13789"/>
                  <a:pt x="6222" y="13792"/>
                </a:cubicBezTo>
                <a:lnTo>
                  <a:pt x="6116" y="13976"/>
                </a:lnTo>
                <a:lnTo>
                  <a:pt x="5874" y="13742"/>
                </a:lnTo>
                <a:lnTo>
                  <a:pt x="6205" y="13761"/>
                </a:lnTo>
                <a:cubicBezTo>
                  <a:pt x="6206" y="13768"/>
                  <a:pt x="6208" y="13775"/>
                  <a:pt x="6212" y="13781"/>
                </a:cubicBezTo>
                <a:close/>
                <a:moveTo>
                  <a:pt x="6235" y="13800"/>
                </a:moveTo>
                <a:cubicBezTo>
                  <a:pt x="6237" y="13801"/>
                  <a:pt x="6239" y="13803"/>
                  <a:pt x="6241" y="13803"/>
                </a:cubicBezTo>
                <a:lnTo>
                  <a:pt x="6221" y="14077"/>
                </a:lnTo>
                <a:lnTo>
                  <a:pt x="6128" y="13987"/>
                </a:lnTo>
                <a:cubicBezTo>
                  <a:pt x="6128" y="13987"/>
                  <a:pt x="6235" y="13800"/>
                  <a:pt x="6235" y="13800"/>
                </a:cubicBezTo>
                <a:close/>
                <a:moveTo>
                  <a:pt x="6199" y="14318"/>
                </a:moveTo>
                <a:lnTo>
                  <a:pt x="6023" y="14169"/>
                </a:lnTo>
                <a:lnTo>
                  <a:pt x="6118" y="14004"/>
                </a:lnTo>
                <a:lnTo>
                  <a:pt x="6219" y="14101"/>
                </a:lnTo>
                <a:lnTo>
                  <a:pt x="6204" y="14312"/>
                </a:lnTo>
                <a:cubicBezTo>
                  <a:pt x="6204" y="14312"/>
                  <a:pt x="6199" y="14318"/>
                  <a:pt x="6199" y="14318"/>
                </a:cubicBezTo>
                <a:close/>
                <a:moveTo>
                  <a:pt x="7448" y="15259"/>
                </a:moveTo>
                <a:lnTo>
                  <a:pt x="6663" y="14263"/>
                </a:lnTo>
                <a:lnTo>
                  <a:pt x="6853" y="13517"/>
                </a:lnTo>
                <a:cubicBezTo>
                  <a:pt x="6857" y="13517"/>
                  <a:pt x="6861" y="13517"/>
                  <a:pt x="6865" y="13516"/>
                </a:cubicBezTo>
                <a:lnTo>
                  <a:pt x="7451" y="15258"/>
                </a:lnTo>
                <a:cubicBezTo>
                  <a:pt x="7450" y="15259"/>
                  <a:pt x="7449" y="15259"/>
                  <a:pt x="7448" y="15259"/>
                </a:cubicBezTo>
                <a:close/>
                <a:moveTo>
                  <a:pt x="7340" y="13145"/>
                </a:moveTo>
                <a:lnTo>
                  <a:pt x="6895" y="13430"/>
                </a:lnTo>
                <a:lnTo>
                  <a:pt x="6967" y="13332"/>
                </a:lnTo>
                <a:lnTo>
                  <a:pt x="7338" y="13105"/>
                </a:lnTo>
                <a:cubicBezTo>
                  <a:pt x="7338" y="13105"/>
                  <a:pt x="7340" y="13145"/>
                  <a:pt x="7340" y="13145"/>
                </a:cubicBezTo>
                <a:close/>
                <a:moveTo>
                  <a:pt x="8593" y="12344"/>
                </a:moveTo>
                <a:lnTo>
                  <a:pt x="7361" y="13132"/>
                </a:lnTo>
                <a:lnTo>
                  <a:pt x="7359" y="13093"/>
                </a:lnTo>
                <a:lnTo>
                  <a:pt x="8590" y="12342"/>
                </a:lnTo>
                <a:cubicBezTo>
                  <a:pt x="8590" y="12342"/>
                  <a:pt x="8593" y="12344"/>
                  <a:pt x="8593" y="12344"/>
                </a:cubicBezTo>
                <a:close/>
                <a:moveTo>
                  <a:pt x="8612" y="12332"/>
                </a:moveTo>
                <a:lnTo>
                  <a:pt x="8610" y="12330"/>
                </a:lnTo>
                <a:lnTo>
                  <a:pt x="8723" y="12261"/>
                </a:lnTo>
                <a:cubicBezTo>
                  <a:pt x="8723" y="12261"/>
                  <a:pt x="8612" y="12332"/>
                  <a:pt x="8612" y="12332"/>
                </a:cubicBezTo>
                <a:close/>
                <a:moveTo>
                  <a:pt x="9588" y="11703"/>
                </a:moveTo>
                <a:cubicBezTo>
                  <a:pt x="9581" y="11696"/>
                  <a:pt x="9572" y="11691"/>
                  <a:pt x="9563" y="11690"/>
                </a:cubicBezTo>
                <a:lnTo>
                  <a:pt x="9542" y="11136"/>
                </a:lnTo>
                <a:lnTo>
                  <a:pt x="9964" y="11402"/>
                </a:lnTo>
                <a:cubicBezTo>
                  <a:pt x="9964" y="11402"/>
                  <a:pt x="9588" y="11703"/>
                  <a:pt x="9588" y="11703"/>
                </a:cubicBezTo>
                <a:close/>
                <a:moveTo>
                  <a:pt x="10145" y="11516"/>
                </a:moveTo>
                <a:lnTo>
                  <a:pt x="9607" y="11709"/>
                </a:lnTo>
                <a:lnTo>
                  <a:pt x="9979" y="11411"/>
                </a:lnTo>
                <a:cubicBezTo>
                  <a:pt x="9979" y="11411"/>
                  <a:pt x="10145" y="11516"/>
                  <a:pt x="10145" y="11516"/>
                </a:cubicBezTo>
                <a:close/>
                <a:moveTo>
                  <a:pt x="11574" y="7891"/>
                </a:moveTo>
                <a:cubicBezTo>
                  <a:pt x="11579" y="7894"/>
                  <a:pt x="11584" y="7896"/>
                  <a:pt x="11590" y="7898"/>
                </a:cubicBezTo>
                <a:lnTo>
                  <a:pt x="11477" y="10146"/>
                </a:lnTo>
                <a:cubicBezTo>
                  <a:pt x="11473" y="10147"/>
                  <a:pt x="11470" y="10148"/>
                  <a:pt x="11467" y="10149"/>
                </a:cubicBezTo>
                <a:lnTo>
                  <a:pt x="10716" y="8791"/>
                </a:lnTo>
                <a:cubicBezTo>
                  <a:pt x="10716" y="8791"/>
                  <a:pt x="11574" y="7891"/>
                  <a:pt x="11574" y="7891"/>
                </a:cubicBezTo>
                <a:close/>
                <a:moveTo>
                  <a:pt x="12476" y="7790"/>
                </a:moveTo>
                <a:lnTo>
                  <a:pt x="12101" y="7810"/>
                </a:lnTo>
                <a:lnTo>
                  <a:pt x="12472" y="7777"/>
                </a:lnTo>
                <a:cubicBezTo>
                  <a:pt x="12472" y="7777"/>
                  <a:pt x="12476" y="7790"/>
                  <a:pt x="12476" y="7790"/>
                </a:cubicBezTo>
                <a:close/>
                <a:moveTo>
                  <a:pt x="13796" y="7720"/>
                </a:moveTo>
                <a:lnTo>
                  <a:pt x="13731" y="7678"/>
                </a:lnTo>
                <a:cubicBezTo>
                  <a:pt x="13733" y="7674"/>
                  <a:pt x="13734" y="7670"/>
                  <a:pt x="13734" y="7665"/>
                </a:cubicBezTo>
                <a:lnTo>
                  <a:pt x="14978" y="7658"/>
                </a:lnTo>
                <a:cubicBezTo>
                  <a:pt x="14978" y="7658"/>
                  <a:pt x="13796" y="7720"/>
                  <a:pt x="13796" y="7720"/>
                </a:cubicBezTo>
                <a:close/>
                <a:moveTo>
                  <a:pt x="16596" y="7765"/>
                </a:moveTo>
                <a:lnTo>
                  <a:pt x="15583" y="7665"/>
                </a:lnTo>
                <a:lnTo>
                  <a:pt x="16639" y="7698"/>
                </a:lnTo>
                <a:cubicBezTo>
                  <a:pt x="16639" y="7698"/>
                  <a:pt x="16596" y="7765"/>
                  <a:pt x="16596" y="7765"/>
                </a:cubicBezTo>
                <a:close/>
                <a:moveTo>
                  <a:pt x="16771" y="7702"/>
                </a:moveTo>
                <a:lnTo>
                  <a:pt x="16785" y="7748"/>
                </a:lnTo>
                <a:cubicBezTo>
                  <a:pt x="16784" y="7749"/>
                  <a:pt x="16783" y="7749"/>
                  <a:pt x="16783" y="7749"/>
                </a:cubicBezTo>
                <a:cubicBezTo>
                  <a:pt x="16771" y="7757"/>
                  <a:pt x="16764" y="7769"/>
                  <a:pt x="16761" y="7782"/>
                </a:cubicBezTo>
                <a:lnTo>
                  <a:pt x="16619" y="7768"/>
                </a:lnTo>
                <a:lnTo>
                  <a:pt x="16662" y="7698"/>
                </a:lnTo>
                <a:cubicBezTo>
                  <a:pt x="16662" y="7698"/>
                  <a:pt x="16771" y="7702"/>
                  <a:pt x="16771" y="7702"/>
                </a:cubicBezTo>
                <a:close/>
                <a:moveTo>
                  <a:pt x="16766" y="7683"/>
                </a:moveTo>
                <a:lnTo>
                  <a:pt x="16674" y="7680"/>
                </a:lnTo>
                <a:lnTo>
                  <a:pt x="16735" y="7582"/>
                </a:lnTo>
                <a:cubicBezTo>
                  <a:pt x="16735" y="7582"/>
                  <a:pt x="16766" y="7683"/>
                  <a:pt x="16766" y="7683"/>
                </a:cubicBezTo>
                <a:close/>
                <a:moveTo>
                  <a:pt x="16785" y="7684"/>
                </a:moveTo>
                <a:lnTo>
                  <a:pt x="16749" y="7561"/>
                </a:lnTo>
                <a:lnTo>
                  <a:pt x="16931" y="7271"/>
                </a:lnTo>
                <a:lnTo>
                  <a:pt x="16826" y="7685"/>
                </a:lnTo>
                <a:cubicBezTo>
                  <a:pt x="16826" y="7685"/>
                  <a:pt x="16785" y="7684"/>
                  <a:pt x="16785" y="7684"/>
                </a:cubicBezTo>
                <a:close/>
                <a:moveTo>
                  <a:pt x="16811" y="7743"/>
                </a:moveTo>
                <a:cubicBezTo>
                  <a:pt x="16808" y="7743"/>
                  <a:pt x="16806" y="7742"/>
                  <a:pt x="16803" y="7742"/>
                </a:cubicBezTo>
                <a:lnTo>
                  <a:pt x="16791" y="7702"/>
                </a:lnTo>
                <a:lnTo>
                  <a:pt x="16821" y="7703"/>
                </a:lnTo>
                <a:cubicBezTo>
                  <a:pt x="16821" y="7703"/>
                  <a:pt x="16811" y="7743"/>
                  <a:pt x="16811" y="7743"/>
                </a:cubicBezTo>
                <a:close/>
                <a:moveTo>
                  <a:pt x="16835" y="7724"/>
                </a:moveTo>
                <a:lnTo>
                  <a:pt x="16840" y="7704"/>
                </a:lnTo>
                <a:lnTo>
                  <a:pt x="16845" y="7704"/>
                </a:lnTo>
                <a:cubicBezTo>
                  <a:pt x="16845" y="7704"/>
                  <a:pt x="16835" y="7724"/>
                  <a:pt x="16835" y="7724"/>
                </a:cubicBezTo>
                <a:close/>
                <a:moveTo>
                  <a:pt x="16612" y="7779"/>
                </a:moveTo>
                <a:lnTo>
                  <a:pt x="16760" y="7794"/>
                </a:lnTo>
                <a:cubicBezTo>
                  <a:pt x="16761" y="7803"/>
                  <a:pt x="16762" y="7811"/>
                  <a:pt x="16767" y="7819"/>
                </a:cubicBezTo>
                <a:cubicBezTo>
                  <a:pt x="16769" y="7822"/>
                  <a:pt x="16771" y="7824"/>
                  <a:pt x="16773" y="7826"/>
                </a:cubicBezTo>
                <a:lnTo>
                  <a:pt x="15888" y="8932"/>
                </a:lnTo>
                <a:cubicBezTo>
                  <a:pt x="15888" y="8932"/>
                  <a:pt x="16612" y="7779"/>
                  <a:pt x="16612" y="7779"/>
                </a:cubicBezTo>
                <a:close/>
                <a:moveTo>
                  <a:pt x="15416" y="9266"/>
                </a:moveTo>
                <a:lnTo>
                  <a:pt x="15710" y="9109"/>
                </a:lnTo>
                <a:lnTo>
                  <a:pt x="15418" y="9340"/>
                </a:lnTo>
                <a:cubicBezTo>
                  <a:pt x="15418" y="9340"/>
                  <a:pt x="15416" y="9266"/>
                  <a:pt x="15416" y="9266"/>
                </a:cubicBezTo>
                <a:close/>
                <a:moveTo>
                  <a:pt x="13719" y="10684"/>
                </a:moveTo>
                <a:lnTo>
                  <a:pt x="13267" y="10442"/>
                </a:lnTo>
                <a:cubicBezTo>
                  <a:pt x="13270" y="10433"/>
                  <a:pt x="13270" y="10423"/>
                  <a:pt x="13267" y="10413"/>
                </a:cubicBezTo>
                <a:lnTo>
                  <a:pt x="15395" y="9277"/>
                </a:lnTo>
                <a:lnTo>
                  <a:pt x="15397" y="9357"/>
                </a:lnTo>
                <a:cubicBezTo>
                  <a:pt x="15397" y="9357"/>
                  <a:pt x="13719" y="10684"/>
                  <a:pt x="13719" y="10684"/>
                </a:cubicBezTo>
                <a:close/>
                <a:moveTo>
                  <a:pt x="15449" y="11589"/>
                </a:moveTo>
                <a:cubicBezTo>
                  <a:pt x="15444" y="11593"/>
                  <a:pt x="15440" y="11597"/>
                  <a:pt x="15436" y="11602"/>
                </a:cubicBezTo>
                <a:lnTo>
                  <a:pt x="13740" y="10695"/>
                </a:lnTo>
                <a:lnTo>
                  <a:pt x="15398" y="9383"/>
                </a:lnTo>
                <a:lnTo>
                  <a:pt x="15463" y="11584"/>
                </a:lnTo>
                <a:cubicBezTo>
                  <a:pt x="15458" y="11586"/>
                  <a:pt x="15454" y="11587"/>
                  <a:pt x="15449" y="11589"/>
                </a:cubicBezTo>
                <a:close/>
                <a:moveTo>
                  <a:pt x="13424" y="11364"/>
                </a:moveTo>
                <a:lnTo>
                  <a:pt x="15425" y="11635"/>
                </a:lnTo>
                <a:lnTo>
                  <a:pt x="13584" y="12132"/>
                </a:lnTo>
                <a:cubicBezTo>
                  <a:pt x="13584" y="12132"/>
                  <a:pt x="13424" y="11364"/>
                  <a:pt x="13424" y="11364"/>
                </a:cubicBezTo>
                <a:close/>
                <a:moveTo>
                  <a:pt x="13436" y="12172"/>
                </a:moveTo>
                <a:lnTo>
                  <a:pt x="12995" y="11334"/>
                </a:lnTo>
                <a:cubicBezTo>
                  <a:pt x="13003" y="11328"/>
                  <a:pt x="13009" y="11319"/>
                  <a:pt x="13012" y="11309"/>
                </a:cubicBezTo>
                <a:lnTo>
                  <a:pt x="13408" y="11362"/>
                </a:lnTo>
                <a:lnTo>
                  <a:pt x="13570" y="12136"/>
                </a:lnTo>
                <a:cubicBezTo>
                  <a:pt x="13570" y="12136"/>
                  <a:pt x="13436" y="12172"/>
                  <a:pt x="13436" y="12172"/>
                </a:cubicBezTo>
                <a:close/>
                <a:moveTo>
                  <a:pt x="13669" y="12612"/>
                </a:moveTo>
                <a:lnTo>
                  <a:pt x="13447" y="12192"/>
                </a:lnTo>
                <a:lnTo>
                  <a:pt x="13574" y="12157"/>
                </a:lnTo>
                <a:lnTo>
                  <a:pt x="13669" y="12612"/>
                </a:lnTo>
                <a:cubicBezTo>
                  <a:pt x="13669" y="12612"/>
                  <a:pt x="13669" y="12612"/>
                  <a:pt x="13669" y="12612"/>
                </a:cubicBezTo>
                <a:close/>
                <a:moveTo>
                  <a:pt x="13073" y="12293"/>
                </a:moveTo>
                <a:lnTo>
                  <a:pt x="13293" y="12233"/>
                </a:lnTo>
                <a:lnTo>
                  <a:pt x="13647" y="12628"/>
                </a:lnTo>
                <a:cubicBezTo>
                  <a:pt x="13642" y="12635"/>
                  <a:pt x="13640" y="12642"/>
                  <a:pt x="13639" y="12650"/>
                </a:cubicBezTo>
                <a:lnTo>
                  <a:pt x="13106" y="12633"/>
                </a:lnTo>
                <a:cubicBezTo>
                  <a:pt x="13106" y="12633"/>
                  <a:pt x="13073" y="12293"/>
                  <a:pt x="13073" y="12293"/>
                </a:cubicBezTo>
                <a:close/>
                <a:moveTo>
                  <a:pt x="13053" y="12298"/>
                </a:moveTo>
                <a:lnTo>
                  <a:pt x="13086" y="12632"/>
                </a:lnTo>
                <a:lnTo>
                  <a:pt x="11949" y="12596"/>
                </a:lnTo>
                <a:cubicBezTo>
                  <a:pt x="11949" y="12596"/>
                  <a:pt x="13053" y="12298"/>
                  <a:pt x="13053" y="12298"/>
                </a:cubicBezTo>
                <a:close/>
                <a:moveTo>
                  <a:pt x="11417" y="12436"/>
                </a:moveTo>
                <a:lnTo>
                  <a:pt x="11841" y="12593"/>
                </a:lnTo>
                <a:cubicBezTo>
                  <a:pt x="11840" y="12600"/>
                  <a:pt x="11840" y="12607"/>
                  <a:pt x="11842" y="12613"/>
                </a:cubicBezTo>
                <a:lnTo>
                  <a:pt x="10249" y="13288"/>
                </a:lnTo>
                <a:cubicBezTo>
                  <a:pt x="10249" y="13288"/>
                  <a:pt x="11417" y="12436"/>
                  <a:pt x="11417" y="12436"/>
                </a:cubicBezTo>
                <a:close/>
                <a:moveTo>
                  <a:pt x="9837" y="12651"/>
                </a:moveTo>
                <a:lnTo>
                  <a:pt x="10153" y="13285"/>
                </a:lnTo>
                <a:cubicBezTo>
                  <a:pt x="10151" y="13286"/>
                  <a:pt x="10150" y="13288"/>
                  <a:pt x="10148" y="13290"/>
                </a:cubicBezTo>
                <a:lnTo>
                  <a:pt x="9999" y="13197"/>
                </a:lnTo>
                <a:cubicBezTo>
                  <a:pt x="9999" y="13197"/>
                  <a:pt x="9837" y="12651"/>
                  <a:pt x="9837" y="12651"/>
                </a:cubicBezTo>
                <a:close/>
                <a:moveTo>
                  <a:pt x="9788" y="12553"/>
                </a:moveTo>
                <a:lnTo>
                  <a:pt x="9975" y="13182"/>
                </a:lnTo>
                <a:lnTo>
                  <a:pt x="8631" y="12343"/>
                </a:lnTo>
                <a:lnTo>
                  <a:pt x="9429" y="11833"/>
                </a:lnTo>
                <a:cubicBezTo>
                  <a:pt x="9429" y="11833"/>
                  <a:pt x="9788" y="12553"/>
                  <a:pt x="9788" y="12553"/>
                </a:cubicBezTo>
                <a:close/>
                <a:moveTo>
                  <a:pt x="9521" y="11774"/>
                </a:moveTo>
                <a:cubicBezTo>
                  <a:pt x="9532" y="11785"/>
                  <a:pt x="9546" y="11791"/>
                  <a:pt x="9561" y="11790"/>
                </a:cubicBezTo>
                <a:lnTo>
                  <a:pt x="9759" y="12454"/>
                </a:lnTo>
                <a:lnTo>
                  <a:pt x="9444" y="11823"/>
                </a:lnTo>
                <a:lnTo>
                  <a:pt x="9503" y="11785"/>
                </a:lnTo>
                <a:cubicBezTo>
                  <a:pt x="9503" y="11785"/>
                  <a:pt x="9521" y="11774"/>
                  <a:pt x="9521" y="11774"/>
                </a:cubicBezTo>
                <a:close/>
                <a:moveTo>
                  <a:pt x="10324" y="11629"/>
                </a:moveTo>
                <a:lnTo>
                  <a:pt x="9656" y="11716"/>
                </a:lnTo>
                <a:lnTo>
                  <a:pt x="10170" y="11532"/>
                </a:lnTo>
                <a:cubicBezTo>
                  <a:pt x="10170" y="11532"/>
                  <a:pt x="10324" y="11629"/>
                  <a:pt x="10324" y="11629"/>
                </a:cubicBezTo>
                <a:close/>
                <a:moveTo>
                  <a:pt x="10908" y="11552"/>
                </a:moveTo>
                <a:lnTo>
                  <a:pt x="10357" y="11624"/>
                </a:lnTo>
                <a:lnTo>
                  <a:pt x="10195" y="11523"/>
                </a:lnTo>
                <a:lnTo>
                  <a:pt x="11047" y="11218"/>
                </a:lnTo>
                <a:cubicBezTo>
                  <a:pt x="11047" y="11218"/>
                  <a:pt x="10908" y="11552"/>
                  <a:pt x="10908" y="11552"/>
                </a:cubicBezTo>
                <a:close/>
                <a:moveTo>
                  <a:pt x="11612" y="11016"/>
                </a:moveTo>
                <a:lnTo>
                  <a:pt x="11686" y="11451"/>
                </a:lnTo>
                <a:lnTo>
                  <a:pt x="10930" y="11549"/>
                </a:lnTo>
                <a:lnTo>
                  <a:pt x="11072" y="11209"/>
                </a:lnTo>
                <a:cubicBezTo>
                  <a:pt x="11072" y="11209"/>
                  <a:pt x="11612" y="11016"/>
                  <a:pt x="11612" y="11016"/>
                </a:cubicBezTo>
                <a:close/>
                <a:moveTo>
                  <a:pt x="11482" y="10246"/>
                </a:moveTo>
                <a:lnTo>
                  <a:pt x="11608" y="10993"/>
                </a:lnTo>
                <a:lnTo>
                  <a:pt x="11084" y="11180"/>
                </a:lnTo>
                <a:lnTo>
                  <a:pt x="11472" y="10246"/>
                </a:lnTo>
                <a:cubicBezTo>
                  <a:pt x="11475" y="10247"/>
                  <a:pt x="11479" y="10246"/>
                  <a:pt x="11482" y="10246"/>
                </a:cubicBezTo>
                <a:close/>
                <a:moveTo>
                  <a:pt x="11608" y="7898"/>
                </a:moveTo>
                <a:lnTo>
                  <a:pt x="11861" y="8535"/>
                </a:lnTo>
                <a:lnTo>
                  <a:pt x="11494" y="10102"/>
                </a:lnTo>
                <a:lnTo>
                  <a:pt x="11605" y="7898"/>
                </a:lnTo>
                <a:cubicBezTo>
                  <a:pt x="11606" y="7898"/>
                  <a:pt x="11607" y="7898"/>
                  <a:pt x="11608" y="7898"/>
                </a:cubicBezTo>
                <a:close/>
                <a:moveTo>
                  <a:pt x="11910" y="8325"/>
                </a:moveTo>
                <a:lnTo>
                  <a:pt x="11633" y="7884"/>
                </a:lnTo>
                <a:cubicBezTo>
                  <a:pt x="11640" y="7876"/>
                  <a:pt x="11645" y="7867"/>
                  <a:pt x="11647" y="7857"/>
                </a:cubicBezTo>
                <a:lnTo>
                  <a:pt x="12024" y="7837"/>
                </a:lnTo>
                <a:cubicBezTo>
                  <a:pt x="12024" y="7837"/>
                  <a:pt x="11910" y="8325"/>
                  <a:pt x="11910" y="8325"/>
                </a:cubicBezTo>
                <a:close/>
                <a:moveTo>
                  <a:pt x="12739" y="8735"/>
                </a:moveTo>
                <a:lnTo>
                  <a:pt x="12407" y="9116"/>
                </a:lnTo>
                <a:lnTo>
                  <a:pt x="11924" y="8348"/>
                </a:lnTo>
                <a:lnTo>
                  <a:pt x="12044" y="7836"/>
                </a:lnTo>
                <a:lnTo>
                  <a:pt x="12482" y="7813"/>
                </a:lnTo>
                <a:cubicBezTo>
                  <a:pt x="12482" y="7813"/>
                  <a:pt x="12739" y="8735"/>
                  <a:pt x="12739" y="8735"/>
                </a:cubicBezTo>
                <a:close/>
                <a:moveTo>
                  <a:pt x="12755" y="8716"/>
                </a:moveTo>
                <a:lnTo>
                  <a:pt x="12503" y="7812"/>
                </a:lnTo>
                <a:lnTo>
                  <a:pt x="13591" y="7754"/>
                </a:lnTo>
                <a:cubicBezTo>
                  <a:pt x="13591" y="7754"/>
                  <a:pt x="12755" y="8716"/>
                  <a:pt x="12755" y="8716"/>
                </a:cubicBezTo>
                <a:close/>
                <a:moveTo>
                  <a:pt x="13658" y="7750"/>
                </a:moveTo>
                <a:lnTo>
                  <a:pt x="13171" y="10209"/>
                </a:lnTo>
                <a:lnTo>
                  <a:pt x="12761" y="8739"/>
                </a:lnTo>
                <a:lnTo>
                  <a:pt x="13619" y="7752"/>
                </a:lnTo>
                <a:cubicBezTo>
                  <a:pt x="13619" y="7752"/>
                  <a:pt x="13658" y="7750"/>
                  <a:pt x="13658" y="7750"/>
                </a:cubicBezTo>
                <a:close/>
                <a:moveTo>
                  <a:pt x="14778" y="8385"/>
                </a:moveTo>
                <a:lnTo>
                  <a:pt x="13243" y="10383"/>
                </a:lnTo>
                <a:cubicBezTo>
                  <a:pt x="13241" y="10382"/>
                  <a:pt x="13239" y="10381"/>
                  <a:pt x="13238" y="10380"/>
                </a:cubicBezTo>
                <a:lnTo>
                  <a:pt x="13680" y="7749"/>
                </a:lnTo>
                <a:lnTo>
                  <a:pt x="13800" y="7743"/>
                </a:lnTo>
                <a:cubicBezTo>
                  <a:pt x="13800" y="7743"/>
                  <a:pt x="14778" y="8385"/>
                  <a:pt x="14778" y="8385"/>
                </a:cubicBezTo>
                <a:close/>
                <a:moveTo>
                  <a:pt x="15794" y="8999"/>
                </a:moveTo>
                <a:lnTo>
                  <a:pt x="15378" y="7694"/>
                </a:lnTo>
                <a:cubicBezTo>
                  <a:pt x="15380" y="7693"/>
                  <a:pt x="15382" y="7693"/>
                  <a:pt x="15383" y="7692"/>
                </a:cubicBezTo>
                <a:cubicBezTo>
                  <a:pt x="15395" y="7685"/>
                  <a:pt x="15402" y="7673"/>
                  <a:pt x="15405" y="7660"/>
                </a:cubicBezTo>
                <a:lnTo>
                  <a:pt x="16589" y="7777"/>
                </a:lnTo>
                <a:lnTo>
                  <a:pt x="15821" y="9002"/>
                </a:lnTo>
                <a:cubicBezTo>
                  <a:pt x="15812" y="8999"/>
                  <a:pt x="15803" y="8997"/>
                  <a:pt x="15794" y="8999"/>
                </a:cubicBezTo>
                <a:close/>
                <a:moveTo>
                  <a:pt x="15402" y="8795"/>
                </a:moveTo>
                <a:lnTo>
                  <a:pt x="15759" y="9030"/>
                </a:lnTo>
                <a:cubicBezTo>
                  <a:pt x="15755" y="9040"/>
                  <a:pt x="15755" y="9051"/>
                  <a:pt x="15758" y="9063"/>
                </a:cubicBezTo>
                <a:lnTo>
                  <a:pt x="15416" y="9245"/>
                </a:lnTo>
                <a:cubicBezTo>
                  <a:pt x="15416" y="9245"/>
                  <a:pt x="15402" y="8795"/>
                  <a:pt x="15402" y="8795"/>
                </a:cubicBezTo>
                <a:close/>
                <a:moveTo>
                  <a:pt x="15778" y="9005"/>
                </a:moveTo>
                <a:cubicBezTo>
                  <a:pt x="15774" y="9008"/>
                  <a:pt x="15771" y="9012"/>
                  <a:pt x="15768" y="9015"/>
                </a:cubicBezTo>
                <a:lnTo>
                  <a:pt x="15402" y="8775"/>
                </a:lnTo>
                <a:lnTo>
                  <a:pt x="15370" y="7707"/>
                </a:lnTo>
                <a:lnTo>
                  <a:pt x="15783" y="9003"/>
                </a:lnTo>
                <a:cubicBezTo>
                  <a:pt x="15781" y="9004"/>
                  <a:pt x="15780" y="9004"/>
                  <a:pt x="15778" y="9005"/>
                </a:cubicBezTo>
                <a:close/>
                <a:moveTo>
                  <a:pt x="15336" y="7693"/>
                </a:moveTo>
                <a:cubicBezTo>
                  <a:pt x="15340" y="7695"/>
                  <a:pt x="15344" y="7697"/>
                  <a:pt x="15348" y="7698"/>
                </a:cubicBezTo>
                <a:lnTo>
                  <a:pt x="15380" y="8760"/>
                </a:lnTo>
                <a:lnTo>
                  <a:pt x="14806" y="8383"/>
                </a:lnTo>
                <a:cubicBezTo>
                  <a:pt x="14806" y="8383"/>
                  <a:pt x="15336" y="7693"/>
                  <a:pt x="15336" y="7693"/>
                </a:cubicBezTo>
                <a:close/>
                <a:moveTo>
                  <a:pt x="13259" y="10397"/>
                </a:moveTo>
                <a:cubicBezTo>
                  <a:pt x="13259" y="10397"/>
                  <a:pt x="13258" y="10396"/>
                  <a:pt x="13258" y="10396"/>
                </a:cubicBezTo>
                <a:lnTo>
                  <a:pt x="14796" y="8397"/>
                </a:lnTo>
                <a:lnTo>
                  <a:pt x="15380" y="8781"/>
                </a:lnTo>
                <a:lnTo>
                  <a:pt x="15394" y="9257"/>
                </a:lnTo>
                <a:cubicBezTo>
                  <a:pt x="15394" y="9257"/>
                  <a:pt x="13259" y="10397"/>
                  <a:pt x="13259" y="10397"/>
                </a:cubicBezTo>
                <a:close/>
                <a:moveTo>
                  <a:pt x="13344" y="10981"/>
                </a:moveTo>
                <a:lnTo>
                  <a:pt x="13238" y="10474"/>
                </a:lnTo>
                <a:cubicBezTo>
                  <a:pt x="13241" y="10473"/>
                  <a:pt x="13244" y="10472"/>
                  <a:pt x="13247" y="10471"/>
                </a:cubicBezTo>
                <a:cubicBezTo>
                  <a:pt x="13252" y="10467"/>
                  <a:pt x="13256" y="10463"/>
                  <a:pt x="13260" y="10458"/>
                </a:cubicBezTo>
                <a:lnTo>
                  <a:pt x="13705" y="10696"/>
                </a:lnTo>
                <a:cubicBezTo>
                  <a:pt x="13705" y="10696"/>
                  <a:pt x="13344" y="10981"/>
                  <a:pt x="13344" y="10981"/>
                </a:cubicBezTo>
                <a:close/>
                <a:moveTo>
                  <a:pt x="13010" y="11273"/>
                </a:moveTo>
                <a:lnTo>
                  <a:pt x="13336" y="11015"/>
                </a:lnTo>
                <a:lnTo>
                  <a:pt x="13405" y="11345"/>
                </a:lnTo>
                <a:lnTo>
                  <a:pt x="13014" y="11292"/>
                </a:lnTo>
                <a:cubicBezTo>
                  <a:pt x="13014" y="11285"/>
                  <a:pt x="13012" y="11279"/>
                  <a:pt x="13010" y="11273"/>
                </a:cubicBezTo>
                <a:close/>
                <a:moveTo>
                  <a:pt x="13040" y="11951"/>
                </a:moveTo>
                <a:lnTo>
                  <a:pt x="13276" y="12215"/>
                </a:lnTo>
                <a:lnTo>
                  <a:pt x="13071" y="12270"/>
                </a:lnTo>
                <a:cubicBezTo>
                  <a:pt x="13071" y="12270"/>
                  <a:pt x="13040" y="11951"/>
                  <a:pt x="13040" y="11951"/>
                </a:cubicBezTo>
                <a:close/>
                <a:moveTo>
                  <a:pt x="11931" y="12578"/>
                </a:moveTo>
                <a:cubicBezTo>
                  <a:pt x="11930" y="12577"/>
                  <a:pt x="11930" y="12576"/>
                  <a:pt x="11929" y="12575"/>
                </a:cubicBezTo>
                <a:cubicBezTo>
                  <a:pt x="11928" y="12572"/>
                  <a:pt x="11926" y="12570"/>
                  <a:pt x="11924" y="12568"/>
                </a:cubicBezTo>
                <a:lnTo>
                  <a:pt x="12724" y="11598"/>
                </a:lnTo>
                <a:lnTo>
                  <a:pt x="13017" y="11926"/>
                </a:lnTo>
                <a:lnTo>
                  <a:pt x="13051" y="12276"/>
                </a:lnTo>
                <a:cubicBezTo>
                  <a:pt x="13051" y="12276"/>
                  <a:pt x="11931" y="12578"/>
                  <a:pt x="11931" y="12578"/>
                </a:cubicBezTo>
                <a:close/>
                <a:moveTo>
                  <a:pt x="11505" y="12373"/>
                </a:moveTo>
                <a:lnTo>
                  <a:pt x="11806" y="12562"/>
                </a:lnTo>
                <a:lnTo>
                  <a:pt x="11434" y="12424"/>
                </a:lnTo>
                <a:cubicBezTo>
                  <a:pt x="11434" y="12424"/>
                  <a:pt x="11505" y="12373"/>
                  <a:pt x="11505" y="12373"/>
                </a:cubicBezTo>
                <a:close/>
                <a:moveTo>
                  <a:pt x="10682" y="12147"/>
                </a:moveTo>
                <a:lnTo>
                  <a:pt x="10779" y="11915"/>
                </a:lnTo>
                <a:lnTo>
                  <a:pt x="11486" y="12361"/>
                </a:lnTo>
                <a:lnTo>
                  <a:pt x="11411" y="12416"/>
                </a:lnTo>
                <a:cubicBezTo>
                  <a:pt x="11411" y="12416"/>
                  <a:pt x="10682" y="12147"/>
                  <a:pt x="10682" y="12147"/>
                </a:cubicBezTo>
                <a:close/>
                <a:moveTo>
                  <a:pt x="10215" y="13288"/>
                </a:moveTo>
                <a:cubicBezTo>
                  <a:pt x="10214" y="13286"/>
                  <a:pt x="10213" y="13284"/>
                  <a:pt x="10211" y="13282"/>
                </a:cubicBezTo>
                <a:lnTo>
                  <a:pt x="10676" y="12162"/>
                </a:lnTo>
                <a:lnTo>
                  <a:pt x="11394" y="12428"/>
                </a:lnTo>
                <a:cubicBezTo>
                  <a:pt x="11394" y="12428"/>
                  <a:pt x="10215" y="13288"/>
                  <a:pt x="10215" y="13288"/>
                </a:cubicBezTo>
                <a:close/>
                <a:moveTo>
                  <a:pt x="10113" y="13164"/>
                </a:moveTo>
                <a:lnTo>
                  <a:pt x="9807" y="12552"/>
                </a:lnTo>
                <a:lnTo>
                  <a:pt x="9616" y="11910"/>
                </a:lnTo>
                <a:cubicBezTo>
                  <a:pt x="9616" y="11910"/>
                  <a:pt x="10113" y="13164"/>
                  <a:pt x="10113" y="13164"/>
                </a:cubicBezTo>
                <a:close/>
                <a:moveTo>
                  <a:pt x="10171" y="13276"/>
                </a:moveTo>
                <a:lnTo>
                  <a:pt x="9580" y="11783"/>
                </a:lnTo>
                <a:cubicBezTo>
                  <a:pt x="9580" y="11783"/>
                  <a:pt x="9581" y="11783"/>
                  <a:pt x="9581" y="11783"/>
                </a:cubicBezTo>
                <a:cubicBezTo>
                  <a:pt x="9589" y="11778"/>
                  <a:pt x="9594" y="11771"/>
                  <a:pt x="9598" y="11764"/>
                </a:cubicBezTo>
                <a:lnTo>
                  <a:pt x="10658" y="12156"/>
                </a:lnTo>
                <a:lnTo>
                  <a:pt x="10193" y="13274"/>
                </a:lnTo>
                <a:cubicBezTo>
                  <a:pt x="10185" y="13273"/>
                  <a:pt x="10178" y="13274"/>
                  <a:pt x="10171" y="13276"/>
                </a:cubicBezTo>
                <a:close/>
                <a:moveTo>
                  <a:pt x="10762" y="11904"/>
                </a:moveTo>
                <a:lnTo>
                  <a:pt x="10664" y="12140"/>
                </a:lnTo>
                <a:lnTo>
                  <a:pt x="9603" y="11748"/>
                </a:lnTo>
                <a:cubicBezTo>
                  <a:pt x="9603" y="11747"/>
                  <a:pt x="9603" y="11745"/>
                  <a:pt x="9603" y="11744"/>
                </a:cubicBezTo>
                <a:lnTo>
                  <a:pt x="10352" y="11646"/>
                </a:lnTo>
                <a:cubicBezTo>
                  <a:pt x="10352" y="11646"/>
                  <a:pt x="10762" y="11904"/>
                  <a:pt x="10762" y="11904"/>
                </a:cubicBezTo>
                <a:close/>
                <a:moveTo>
                  <a:pt x="10770" y="11885"/>
                </a:moveTo>
                <a:lnTo>
                  <a:pt x="10384" y="11642"/>
                </a:lnTo>
                <a:lnTo>
                  <a:pt x="10899" y="11575"/>
                </a:lnTo>
                <a:cubicBezTo>
                  <a:pt x="10899" y="11575"/>
                  <a:pt x="10770" y="11885"/>
                  <a:pt x="10770" y="11885"/>
                </a:cubicBezTo>
                <a:close/>
                <a:moveTo>
                  <a:pt x="11801" y="12131"/>
                </a:moveTo>
                <a:lnTo>
                  <a:pt x="11505" y="12347"/>
                </a:lnTo>
                <a:lnTo>
                  <a:pt x="10787" y="11895"/>
                </a:lnTo>
                <a:lnTo>
                  <a:pt x="10921" y="11572"/>
                </a:lnTo>
                <a:lnTo>
                  <a:pt x="11689" y="11471"/>
                </a:lnTo>
                <a:cubicBezTo>
                  <a:pt x="11689" y="11471"/>
                  <a:pt x="11801" y="12131"/>
                  <a:pt x="11801" y="12131"/>
                </a:cubicBezTo>
                <a:close/>
                <a:moveTo>
                  <a:pt x="12514" y="11364"/>
                </a:moveTo>
                <a:lnTo>
                  <a:pt x="12587" y="11446"/>
                </a:lnTo>
                <a:lnTo>
                  <a:pt x="12463" y="11648"/>
                </a:lnTo>
                <a:lnTo>
                  <a:pt x="11815" y="12121"/>
                </a:lnTo>
                <a:lnTo>
                  <a:pt x="11705" y="11469"/>
                </a:lnTo>
                <a:cubicBezTo>
                  <a:pt x="11705" y="11469"/>
                  <a:pt x="12514" y="11364"/>
                  <a:pt x="12514" y="11364"/>
                </a:cubicBezTo>
                <a:close/>
                <a:moveTo>
                  <a:pt x="12059" y="10856"/>
                </a:moveTo>
                <a:lnTo>
                  <a:pt x="12497" y="11345"/>
                </a:lnTo>
                <a:lnTo>
                  <a:pt x="11701" y="11449"/>
                </a:lnTo>
                <a:lnTo>
                  <a:pt x="11627" y="11010"/>
                </a:lnTo>
                <a:cubicBezTo>
                  <a:pt x="11627" y="11010"/>
                  <a:pt x="12059" y="10856"/>
                  <a:pt x="12059" y="10856"/>
                </a:cubicBezTo>
                <a:close/>
                <a:moveTo>
                  <a:pt x="11507" y="10240"/>
                </a:moveTo>
                <a:lnTo>
                  <a:pt x="12042" y="10837"/>
                </a:lnTo>
                <a:lnTo>
                  <a:pt x="11623" y="10987"/>
                </a:lnTo>
                <a:lnTo>
                  <a:pt x="11498" y="10243"/>
                </a:lnTo>
                <a:cubicBezTo>
                  <a:pt x="11501" y="10242"/>
                  <a:pt x="11504" y="10242"/>
                  <a:pt x="11507" y="10240"/>
                </a:cubicBezTo>
                <a:close/>
                <a:moveTo>
                  <a:pt x="12190" y="9366"/>
                </a:moveTo>
                <a:lnTo>
                  <a:pt x="11506" y="10153"/>
                </a:lnTo>
                <a:cubicBezTo>
                  <a:pt x="11505" y="10152"/>
                  <a:pt x="11503" y="10152"/>
                  <a:pt x="11502" y="10151"/>
                </a:cubicBezTo>
                <a:lnTo>
                  <a:pt x="11873" y="8566"/>
                </a:lnTo>
                <a:cubicBezTo>
                  <a:pt x="11873" y="8566"/>
                  <a:pt x="12190" y="9366"/>
                  <a:pt x="12190" y="9366"/>
                </a:cubicBezTo>
                <a:close/>
                <a:moveTo>
                  <a:pt x="13147" y="10327"/>
                </a:moveTo>
                <a:lnTo>
                  <a:pt x="13131" y="10409"/>
                </a:lnTo>
                <a:lnTo>
                  <a:pt x="12598" y="10338"/>
                </a:lnTo>
                <a:lnTo>
                  <a:pt x="12214" y="9369"/>
                </a:lnTo>
                <a:lnTo>
                  <a:pt x="12406" y="9148"/>
                </a:lnTo>
                <a:cubicBezTo>
                  <a:pt x="12406" y="9148"/>
                  <a:pt x="13147" y="10327"/>
                  <a:pt x="13147" y="10327"/>
                </a:cubicBezTo>
                <a:close/>
                <a:moveTo>
                  <a:pt x="13152" y="10301"/>
                </a:moveTo>
                <a:lnTo>
                  <a:pt x="12419" y="9133"/>
                </a:lnTo>
                <a:lnTo>
                  <a:pt x="12745" y="8758"/>
                </a:lnTo>
                <a:lnTo>
                  <a:pt x="13162" y="10253"/>
                </a:lnTo>
                <a:cubicBezTo>
                  <a:pt x="13162" y="10253"/>
                  <a:pt x="13152" y="10301"/>
                  <a:pt x="13152" y="10301"/>
                </a:cubicBezTo>
                <a:close/>
                <a:moveTo>
                  <a:pt x="13194" y="10366"/>
                </a:moveTo>
                <a:lnTo>
                  <a:pt x="13169" y="10327"/>
                </a:lnTo>
                <a:lnTo>
                  <a:pt x="13174" y="10297"/>
                </a:lnTo>
                <a:cubicBezTo>
                  <a:pt x="13174" y="10297"/>
                  <a:pt x="13194" y="10366"/>
                  <a:pt x="13194" y="10366"/>
                </a:cubicBezTo>
                <a:close/>
                <a:moveTo>
                  <a:pt x="13218" y="10377"/>
                </a:moveTo>
                <a:lnTo>
                  <a:pt x="13183" y="10253"/>
                </a:lnTo>
                <a:lnTo>
                  <a:pt x="13571" y="8297"/>
                </a:lnTo>
                <a:lnTo>
                  <a:pt x="13221" y="10378"/>
                </a:lnTo>
                <a:cubicBezTo>
                  <a:pt x="13220" y="10378"/>
                  <a:pt x="13219" y="10377"/>
                  <a:pt x="13218" y="10377"/>
                </a:cubicBezTo>
                <a:close/>
                <a:moveTo>
                  <a:pt x="12940" y="11336"/>
                </a:moveTo>
                <a:cubicBezTo>
                  <a:pt x="12946" y="11341"/>
                  <a:pt x="12953" y="11343"/>
                  <a:pt x="12961" y="11344"/>
                </a:cubicBezTo>
                <a:lnTo>
                  <a:pt x="13014" y="11893"/>
                </a:lnTo>
                <a:lnTo>
                  <a:pt x="12736" y="11583"/>
                </a:lnTo>
                <a:cubicBezTo>
                  <a:pt x="12736" y="11583"/>
                  <a:pt x="12940" y="11336"/>
                  <a:pt x="12940" y="11336"/>
                </a:cubicBezTo>
                <a:close/>
                <a:moveTo>
                  <a:pt x="12678" y="11517"/>
                </a:moveTo>
                <a:lnTo>
                  <a:pt x="12919" y="11341"/>
                </a:lnTo>
                <a:lnTo>
                  <a:pt x="12728" y="11573"/>
                </a:lnTo>
                <a:cubicBezTo>
                  <a:pt x="12728" y="11573"/>
                  <a:pt x="12678" y="11517"/>
                  <a:pt x="12678" y="11517"/>
                </a:cubicBezTo>
                <a:close/>
                <a:moveTo>
                  <a:pt x="12648" y="11513"/>
                </a:moveTo>
                <a:lnTo>
                  <a:pt x="12497" y="11623"/>
                </a:lnTo>
                <a:lnTo>
                  <a:pt x="12599" y="11458"/>
                </a:lnTo>
                <a:cubicBezTo>
                  <a:pt x="12599" y="11458"/>
                  <a:pt x="12648" y="11513"/>
                  <a:pt x="12648" y="11513"/>
                </a:cubicBezTo>
                <a:close/>
                <a:moveTo>
                  <a:pt x="12669" y="11343"/>
                </a:moveTo>
                <a:lnTo>
                  <a:pt x="12921" y="11310"/>
                </a:lnTo>
                <a:cubicBezTo>
                  <a:pt x="12922" y="11311"/>
                  <a:pt x="12922" y="11312"/>
                  <a:pt x="12922" y="11313"/>
                </a:cubicBezTo>
                <a:lnTo>
                  <a:pt x="12664" y="11502"/>
                </a:lnTo>
                <a:lnTo>
                  <a:pt x="12609" y="11441"/>
                </a:lnTo>
                <a:cubicBezTo>
                  <a:pt x="12609" y="11441"/>
                  <a:pt x="12669" y="11343"/>
                  <a:pt x="12669" y="11343"/>
                </a:cubicBezTo>
                <a:close/>
                <a:moveTo>
                  <a:pt x="12648" y="11346"/>
                </a:moveTo>
                <a:lnTo>
                  <a:pt x="12598" y="11428"/>
                </a:lnTo>
                <a:lnTo>
                  <a:pt x="12538" y="11361"/>
                </a:lnTo>
                <a:cubicBezTo>
                  <a:pt x="12538" y="11361"/>
                  <a:pt x="12648" y="11346"/>
                  <a:pt x="12648" y="11346"/>
                </a:cubicBezTo>
                <a:close/>
                <a:moveTo>
                  <a:pt x="12263" y="10783"/>
                </a:moveTo>
                <a:lnTo>
                  <a:pt x="12766" y="11154"/>
                </a:lnTo>
                <a:lnTo>
                  <a:pt x="12662" y="11323"/>
                </a:lnTo>
                <a:lnTo>
                  <a:pt x="12520" y="11342"/>
                </a:lnTo>
                <a:lnTo>
                  <a:pt x="12079" y="10849"/>
                </a:lnTo>
                <a:cubicBezTo>
                  <a:pt x="12079" y="10849"/>
                  <a:pt x="12263" y="10783"/>
                  <a:pt x="12263" y="10783"/>
                </a:cubicBezTo>
                <a:close/>
                <a:moveTo>
                  <a:pt x="12241" y="10766"/>
                </a:moveTo>
                <a:lnTo>
                  <a:pt x="12062" y="10830"/>
                </a:lnTo>
                <a:lnTo>
                  <a:pt x="11543" y="10250"/>
                </a:lnTo>
                <a:cubicBezTo>
                  <a:pt x="11543" y="10250"/>
                  <a:pt x="12241" y="10766"/>
                  <a:pt x="12241" y="10766"/>
                </a:cubicBezTo>
                <a:close/>
                <a:moveTo>
                  <a:pt x="11529" y="10196"/>
                </a:moveTo>
                <a:cubicBezTo>
                  <a:pt x="11529" y="10187"/>
                  <a:pt x="11528" y="10178"/>
                  <a:pt x="11523" y="10170"/>
                </a:cubicBezTo>
                <a:cubicBezTo>
                  <a:pt x="11522" y="10169"/>
                  <a:pt x="11521" y="10168"/>
                  <a:pt x="11520" y="10167"/>
                </a:cubicBezTo>
                <a:lnTo>
                  <a:pt x="12199" y="9387"/>
                </a:lnTo>
                <a:lnTo>
                  <a:pt x="12575" y="10335"/>
                </a:lnTo>
                <a:cubicBezTo>
                  <a:pt x="12575" y="10335"/>
                  <a:pt x="11529" y="10196"/>
                  <a:pt x="11529" y="10196"/>
                </a:cubicBezTo>
                <a:close/>
                <a:moveTo>
                  <a:pt x="12683" y="10608"/>
                </a:moveTo>
                <a:lnTo>
                  <a:pt x="12256" y="10761"/>
                </a:lnTo>
                <a:lnTo>
                  <a:pt x="11524" y="10219"/>
                </a:lnTo>
                <a:cubicBezTo>
                  <a:pt x="11526" y="10216"/>
                  <a:pt x="11528" y="10213"/>
                  <a:pt x="11528" y="10210"/>
                </a:cubicBezTo>
                <a:lnTo>
                  <a:pt x="12580" y="10349"/>
                </a:lnTo>
                <a:cubicBezTo>
                  <a:pt x="12580" y="10349"/>
                  <a:pt x="12683" y="10608"/>
                  <a:pt x="12683" y="10608"/>
                </a:cubicBezTo>
                <a:close/>
                <a:moveTo>
                  <a:pt x="13123" y="10450"/>
                </a:moveTo>
                <a:lnTo>
                  <a:pt x="12703" y="10601"/>
                </a:lnTo>
                <a:lnTo>
                  <a:pt x="12604" y="10352"/>
                </a:lnTo>
                <a:lnTo>
                  <a:pt x="13129" y="10422"/>
                </a:lnTo>
                <a:cubicBezTo>
                  <a:pt x="13129" y="10422"/>
                  <a:pt x="13123" y="10450"/>
                  <a:pt x="13123" y="10450"/>
                </a:cubicBezTo>
                <a:close/>
                <a:moveTo>
                  <a:pt x="13173" y="10428"/>
                </a:moveTo>
                <a:cubicBezTo>
                  <a:pt x="13173" y="10429"/>
                  <a:pt x="13173" y="10431"/>
                  <a:pt x="13173" y="10432"/>
                </a:cubicBezTo>
                <a:lnTo>
                  <a:pt x="13146" y="10442"/>
                </a:lnTo>
                <a:lnTo>
                  <a:pt x="13149" y="10425"/>
                </a:lnTo>
                <a:cubicBezTo>
                  <a:pt x="13149" y="10425"/>
                  <a:pt x="13173" y="10428"/>
                  <a:pt x="13173" y="10428"/>
                </a:cubicBezTo>
                <a:close/>
                <a:moveTo>
                  <a:pt x="13174" y="10414"/>
                </a:moveTo>
                <a:lnTo>
                  <a:pt x="13152" y="10411"/>
                </a:lnTo>
                <a:lnTo>
                  <a:pt x="13163" y="10353"/>
                </a:lnTo>
                <a:lnTo>
                  <a:pt x="13188" y="10392"/>
                </a:lnTo>
                <a:cubicBezTo>
                  <a:pt x="13181" y="10398"/>
                  <a:pt x="13177" y="10406"/>
                  <a:pt x="13174" y="10414"/>
                </a:cubicBezTo>
                <a:close/>
                <a:moveTo>
                  <a:pt x="13109" y="10625"/>
                </a:moveTo>
                <a:lnTo>
                  <a:pt x="13203" y="10473"/>
                </a:lnTo>
                <a:cubicBezTo>
                  <a:pt x="13203" y="10473"/>
                  <a:pt x="13203" y="10473"/>
                  <a:pt x="13203" y="10474"/>
                </a:cubicBezTo>
                <a:lnTo>
                  <a:pt x="13009" y="11133"/>
                </a:lnTo>
                <a:cubicBezTo>
                  <a:pt x="13009" y="11133"/>
                  <a:pt x="13109" y="10625"/>
                  <a:pt x="13109" y="10625"/>
                </a:cubicBezTo>
                <a:close/>
                <a:moveTo>
                  <a:pt x="12855" y="11041"/>
                </a:moveTo>
                <a:lnTo>
                  <a:pt x="12939" y="11253"/>
                </a:lnTo>
                <a:cubicBezTo>
                  <a:pt x="12936" y="11255"/>
                  <a:pt x="12934" y="11257"/>
                  <a:pt x="12932" y="11260"/>
                </a:cubicBezTo>
                <a:lnTo>
                  <a:pt x="12786" y="11152"/>
                </a:lnTo>
                <a:cubicBezTo>
                  <a:pt x="12786" y="11152"/>
                  <a:pt x="12855" y="11041"/>
                  <a:pt x="12855" y="11041"/>
                </a:cubicBezTo>
                <a:close/>
                <a:moveTo>
                  <a:pt x="12847" y="11022"/>
                </a:moveTo>
                <a:lnTo>
                  <a:pt x="12773" y="11143"/>
                </a:lnTo>
                <a:lnTo>
                  <a:pt x="12278" y="10777"/>
                </a:lnTo>
                <a:lnTo>
                  <a:pt x="12691" y="10629"/>
                </a:lnTo>
                <a:cubicBezTo>
                  <a:pt x="12691" y="10629"/>
                  <a:pt x="12847" y="11022"/>
                  <a:pt x="12847" y="11022"/>
                </a:cubicBezTo>
                <a:close/>
                <a:moveTo>
                  <a:pt x="12958" y="11244"/>
                </a:moveTo>
                <a:lnTo>
                  <a:pt x="12868" y="11019"/>
                </a:lnTo>
                <a:lnTo>
                  <a:pt x="13078" y="10676"/>
                </a:lnTo>
                <a:lnTo>
                  <a:pt x="12966" y="11244"/>
                </a:lnTo>
                <a:cubicBezTo>
                  <a:pt x="12963" y="11244"/>
                  <a:pt x="12960" y="11244"/>
                  <a:pt x="12958" y="11244"/>
                </a:cubicBezTo>
                <a:close/>
                <a:moveTo>
                  <a:pt x="13087" y="10630"/>
                </a:moveTo>
                <a:lnTo>
                  <a:pt x="12861" y="11000"/>
                </a:lnTo>
                <a:lnTo>
                  <a:pt x="12711" y="10622"/>
                </a:lnTo>
                <a:lnTo>
                  <a:pt x="13118" y="10477"/>
                </a:lnTo>
                <a:cubicBezTo>
                  <a:pt x="13118" y="10477"/>
                  <a:pt x="13087" y="10630"/>
                  <a:pt x="13087" y="10630"/>
                </a:cubicBezTo>
                <a:close/>
                <a:moveTo>
                  <a:pt x="13180" y="10454"/>
                </a:moveTo>
                <a:cubicBezTo>
                  <a:pt x="13182" y="10458"/>
                  <a:pt x="13186" y="10461"/>
                  <a:pt x="13189" y="10464"/>
                </a:cubicBezTo>
                <a:lnTo>
                  <a:pt x="13118" y="10579"/>
                </a:lnTo>
                <a:lnTo>
                  <a:pt x="13140" y="10469"/>
                </a:lnTo>
                <a:cubicBezTo>
                  <a:pt x="13140" y="10469"/>
                  <a:pt x="13180" y="10454"/>
                  <a:pt x="13180" y="10454"/>
                </a:cubicBezTo>
                <a:close/>
                <a:moveTo>
                  <a:pt x="12683" y="11320"/>
                </a:moveTo>
                <a:lnTo>
                  <a:pt x="12779" y="11164"/>
                </a:lnTo>
                <a:lnTo>
                  <a:pt x="12924" y="11271"/>
                </a:lnTo>
                <a:cubicBezTo>
                  <a:pt x="12921" y="11277"/>
                  <a:pt x="12919" y="11283"/>
                  <a:pt x="12919" y="11290"/>
                </a:cubicBezTo>
                <a:cubicBezTo>
                  <a:pt x="12919" y="11290"/>
                  <a:pt x="12683" y="11320"/>
                  <a:pt x="12683" y="11320"/>
                </a:cubicBezTo>
                <a:close/>
                <a:moveTo>
                  <a:pt x="12469" y="11669"/>
                </a:moveTo>
                <a:lnTo>
                  <a:pt x="12662" y="11529"/>
                </a:lnTo>
                <a:lnTo>
                  <a:pt x="12715" y="11588"/>
                </a:lnTo>
                <a:lnTo>
                  <a:pt x="11949" y="12517"/>
                </a:lnTo>
                <a:cubicBezTo>
                  <a:pt x="11949" y="12517"/>
                  <a:pt x="12469" y="11669"/>
                  <a:pt x="12469" y="11669"/>
                </a:cubicBezTo>
                <a:close/>
                <a:moveTo>
                  <a:pt x="11872" y="12554"/>
                </a:moveTo>
                <a:cubicBezTo>
                  <a:pt x="11869" y="12555"/>
                  <a:pt x="11866" y="12556"/>
                  <a:pt x="11863" y="12558"/>
                </a:cubicBezTo>
                <a:cubicBezTo>
                  <a:pt x="11859" y="12560"/>
                  <a:pt x="11856" y="12564"/>
                  <a:pt x="11853" y="12567"/>
                </a:cubicBezTo>
                <a:lnTo>
                  <a:pt x="11523" y="12359"/>
                </a:lnTo>
                <a:lnTo>
                  <a:pt x="11805" y="12154"/>
                </a:lnTo>
                <a:cubicBezTo>
                  <a:pt x="11805" y="12154"/>
                  <a:pt x="11872" y="12554"/>
                  <a:pt x="11872" y="12554"/>
                </a:cubicBezTo>
                <a:close/>
                <a:moveTo>
                  <a:pt x="11887" y="12551"/>
                </a:moveTo>
                <a:lnTo>
                  <a:pt x="11818" y="12144"/>
                </a:lnTo>
                <a:lnTo>
                  <a:pt x="12435" y="11694"/>
                </a:lnTo>
                <a:lnTo>
                  <a:pt x="11907" y="12555"/>
                </a:lnTo>
                <a:cubicBezTo>
                  <a:pt x="11901" y="12553"/>
                  <a:pt x="11894" y="12551"/>
                  <a:pt x="11887" y="12551"/>
                </a:cubicBezTo>
                <a:close/>
                <a:moveTo>
                  <a:pt x="12997" y="11256"/>
                </a:moveTo>
                <a:cubicBezTo>
                  <a:pt x="12994" y="11253"/>
                  <a:pt x="12990" y="11250"/>
                  <a:pt x="12986" y="11249"/>
                </a:cubicBezTo>
                <a:lnTo>
                  <a:pt x="12989" y="11234"/>
                </a:lnTo>
                <a:lnTo>
                  <a:pt x="13211" y="10477"/>
                </a:lnTo>
                <a:cubicBezTo>
                  <a:pt x="13216" y="10478"/>
                  <a:pt x="13220" y="10478"/>
                  <a:pt x="13224" y="10477"/>
                </a:cubicBezTo>
                <a:lnTo>
                  <a:pt x="13331" y="10992"/>
                </a:lnTo>
                <a:cubicBezTo>
                  <a:pt x="13331" y="10992"/>
                  <a:pt x="12997" y="11256"/>
                  <a:pt x="12997" y="11256"/>
                </a:cubicBezTo>
                <a:close/>
                <a:moveTo>
                  <a:pt x="11869" y="8500"/>
                </a:moveTo>
                <a:lnTo>
                  <a:pt x="11648" y="7943"/>
                </a:lnTo>
                <a:lnTo>
                  <a:pt x="11904" y="8350"/>
                </a:lnTo>
                <a:cubicBezTo>
                  <a:pt x="11904" y="8350"/>
                  <a:pt x="11869" y="8500"/>
                  <a:pt x="11869" y="8500"/>
                </a:cubicBezTo>
                <a:close/>
                <a:moveTo>
                  <a:pt x="11919" y="8373"/>
                </a:moveTo>
                <a:lnTo>
                  <a:pt x="12395" y="9130"/>
                </a:lnTo>
                <a:lnTo>
                  <a:pt x="12206" y="9348"/>
                </a:lnTo>
                <a:lnTo>
                  <a:pt x="11882" y="8531"/>
                </a:lnTo>
                <a:cubicBezTo>
                  <a:pt x="11882" y="8531"/>
                  <a:pt x="11919" y="8373"/>
                  <a:pt x="11919" y="8373"/>
                </a:cubicBezTo>
                <a:close/>
                <a:moveTo>
                  <a:pt x="13435" y="12195"/>
                </a:moveTo>
                <a:lnTo>
                  <a:pt x="13651" y="12604"/>
                </a:lnTo>
                <a:lnTo>
                  <a:pt x="13314" y="12228"/>
                </a:lnTo>
                <a:cubicBezTo>
                  <a:pt x="13314" y="12228"/>
                  <a:pt x="13435" y="12195"/>
                  <a:pt x="13435" y="12195"/>
                </a:cubicBezTo>
                <a:close/>
                <a:moveTo>
                  <a:pt x="13298" y="12209"/>
                </a:moveTo>
                <a:lnTo>
                  <a:pt x="13037" y="11918"/>
                </a:lnTo>
                <a:lnTo>
                  <a:pt x="12981" y="11341"/>
                </a:lnTo>
                <a:cubicBezTo>
                  <a:pt x="12982" y="11341"/>
                  <a:pt x="12983" y="11341"/>
                  <a:pt x="12984" y="11340"/>
                </a:cubicBezTo>
                <a:lnTo>
                  <a:pt x="13424" y="12175"/>
                </a:lnTo>
                <a:cubicBezTo>
                  <a:pt x="13424" y="12175"/>
                  <a:pt x="13298" y="12209"/>
                  <a:pt x="13298" y="12209"/>
                </a:cubicBezTo>
                <a:close/>
                <a:moveTo>
                  <a:pt x="15429" y="11618"/>
                </a:moveTo>
                <a:lnTo>
                  <a:pt x="13420" y="11347"/>
                </a:lnTo>
                <a:lnTo>
                  <a:pt x="13349" y="11005"/>
                </a:lnTo>
                <a:lnTo>
                  <a:pt x="13725" y="10707"/>
                </a:lnTo>
                <a:lnTo>
                  <a:pt x="15429" y="11618"/>
                </a:lnTo>
                <a:cubicBezTo>
                  <a:pt x="15429" y="11618"/>
                  <a:pt x="15429" y="11618"/>
                  <a:pt x="15429" y="11618"/>
                </a:cubicBezTo>
                <a:close/>
                <a:moveTo>
                  <a:pt x="15312" y="7663"/>
                </a:moveTo>
                <a:cubicBezTo>
                  <a:pt x="15313" y="7667"/>
                  <a:pt x="15314" y="7671"/>
                  <a:pt x="15316" y="7675"/>
                </a:cubicBezTo>
                <a:cubicBezTo>
                  <a:pt x="15318" y="7677"/>
                  <a:pt x="15319" y="7679"/>
                  <a:pt x="15321" y="7680"/>
                </a:cubicBezTo>
                <a:lnTo>
                  <a:pt x="14789" y="8372"/>
                </a:lnTo>
                <a:lnTo>
                  <a:pt x="13828" y="7741"/>
                </a:lnTo>
                <a:cubicBezTo>
                  <a:pt x="13828" y="7741"/>
                  <a:pt x="15312" y="7663"/>
                  <a:pt x="15312" y="7663"/>
                </a:cubicBezTo>
                <a:close/>
                <a:moveTo>
                  <a:pt x="13768" y="7722"/>
                </a:moveTo>
                <a:lnTo>
                  <a:pt x="13684" y="7726"/>
                </a:lnTo>
                <a:lnTo>
                  <a:pt x="13685" y="7722"/>
                </a:lnTo>
                <a:lnTo>
                  <a:pt x="13688" y="7709"/>
                </a:lnTo>
                <a:cubicBezTo>
                  <a:pt x="13696" y="7709"/>
                  <a:pt x="13705" y="7707"/>
                  <a:pt x="13712" y="7702"/>
                </a:cubicBezTo>
                <a:cubicBezTo>
                  <a:pt x="13717" y="7699"/>
                  <a:pt x="13720" y="7696"/>
                  <a:pt x="13723" y="7692"/>
                </a:cubicBezTo>
                <a:cubicBezTo>
                  <a:pt x="13723" y="7692"/>
                  <a:pt x="13768" y="7722"/>
                  <a:pt x="13768" y="7722"/>
                </a:cubicBezTo>
                <a:close/>
                <a:moveTo>
                  <a:pt x="13663" y="7702"/>
                </a:moveTo>
                <a:cubicBezTo>
                  <a:pt x="13664" y="7703"/>
                  <a:pt x="13666" y="7703"/>
                  <a:pt x="13667" y="7704"/>
                </a:cubicBezTo>
                <a:lnTo>
                  <a:pt x="13663" y="7727"/>
                </a:lnTo>
                <a:lnTo>
                  <a:pt x="13639" y="7729"/>
                </a:lnTo>
                <a:cubicBezTo>
                  <a:pt x="13639" y="7729"/>
                  <a:pt x="13663" y="7702"/>
                  <a:pt x="13663" y="7702"/>
                </a:cubicBezTo>
                <a:close/>
                <a:moveTo>
                  <a:pt x="13640" y="7671"/>
                </a:moveTo>
                <a:cubicBezTo>
                  <a:pt x="13642" y="7676"/>
                  <a:pt x="13643" y="7681"/>
                  <a:pt x="13646" y="7685"/>
                </a:cubicBezTo>
                <a:cubicBezTo>
                  <a:pt x="13646" y="7687"/>
                  <a:pt x="13647" y="7687"/>
                  <a:pt x="13648" y="7688"/>
                </a:cubicBezTo>
                <a:lnTo>
                  <a:pt x="13612" y="7730"/>
                </a:lnTo>
                <a:lnTo>
                  <a:pt x="12497" y="7789"/>
                </a:lnTo>
                <a:lnTo>
                  <a:pt x="12492" y="7775"/>
                </a:lnTo>
                <a:cubicBezTo>
                  <a:pt x="12492" y="7775"/>
                  <a:pt x="13640" y="7671"/>
                  <a:pt x="13640" y="7671"/>
                </a:cubicBezTo>
                <a:close/>
                <a:moveTo>
                  <a:pt x="12250" y="6980"/>
                </a:moveTo>
                <a:lnTo>
                  <a:pt x="12468" y="7762"/>
                </a:lnTo>
                <a:lnTo>
                  <a:pt x="12053" y="7799"/>
                </a:lnTo>
                <a:lnTo>
                  <a:pt x="12245" y="6980"/>
                </a:lnTo>
                <a:cubicBezTo>
                  <a:pt x="12246" y="6980"/>
                  <a:pt x="12248" y="6981"/>
                  <a:pt x="12250" y="6980"/>
                </a:cubicBezTo>
                <a:close/>
                <a:moveTo>
                  <a:pt x="11449" y="10233"/>
                </a:moveTo>
                <a:cubicBezTo>
                  <a:pt x="11451" y="10235"/>
                  <a:pt x="11452" y="10237"/>
                  <a:pt x="11454" y="10238"/>
                </a:cubicBezTo>
                <a:lnTo>
                  <a:pt x="11059" y="11189"/>
                </a:lnTo>
                <a:lnTo>
                  <a:pt x="10171" y="11507"/>
                </a:lnTo>
                <a:lnTo>
                  <a:pt x="9996" y="11397"/>
                </a:lnTo>
                <a:cubicBezTo>
                  <a:pt x="9996" y="11397"/>
                  <a:pt x="11449" y="10233"/>
                  <a:pt x="11449" y="10233"/>
                </a:cubicBezTo>
                <a:close/>
                <a:moveTo>
                  <a:pt x="8909" y="10738"/>
                </a:moveTo>
                <a:lnTo>
                  <a:pt x="9524" y="11125"/>
                </a:lnTo>
                <a:lnTo>
                  <a:pt x="9545" y="11691"/>
                </a:lnTo>
                <a:cubicBezTo>
                  <a:pt x="9541" y="11692"/>
                  <a:pt x="9537" y="11693"/>
                  <a:pt x="9533" y="11695"/>
                </a:cubicBezTo>
                <a:lnTo>
                  <a:pt x="8906" y="10741"/>
                </a:lnTo>
                <a:cubicBezTo>
                  <a:pt x="8907" y="10740"/>
                  <a:pt x="8908" y="10739"/>
                  <a:pt x="8909" y="10738"/>
                </a:cubicBezTo>
                <a:close/>
                <a:moveTo>
                  <a:pt x="3637" y="17132"/>
                </a:moveTo>
                <a:cubicBezTo>
                  <a:pt x="3644" y="17138"/>
                  <a:pt x="3652" y="17140"/>
                  <a:pt x="3660" y="17141"/>
                </a:cubicBezTo>
                <a:lnTo>
                  <a:pt x="3789" y="18354"/>
                </a:lnTo>
                <a:lnTo>
                  <a:pt x="2920" y="17861"/>
                </a:lnTo>
                <a:cubicBezTo>
                  <a:pt x="2920" y="17861"/>
                  <a:pt x="3637" y="17132"/>
                  <a:pt x="3637" y="17132"/>
                </a:cubicBezTo>
                <a:close/>
                <a:moveTo>
                  <a:pt x="1988" y="17318"/>
                </a:moveTo>
                <a:lnTo>
                  <a:pt x="3619" y="17105"/>
                </a:lnTo>
                <a:cubicBezTo>
                  <a:pt x="3621" y="17109"/>
                  <a:pt x="3622" y="17114"/>
                  <a:pt x="3624" y="17118"/>
                </a:cubicBezTo>
                <a:cubicBezTo>
                  <a:pt x="3625" y="17119"/>
                  <a:pt x="3625" y="17120"/>
                  <a:pt x="3626" y="17120"/>
                </a:cubicBezTo>
                <a:lnTo>
                  <a:pt x="2905" y="17853"/>
                </a:lnTo>
                <a:lnTo>
                  <a:pt x="1986" y="17333"/>
                </a:lnTo>
                <a:cubicBezTo>
                  <a:pt x="1988" y="17328"/>
                  <a:pt x="1988" y="17323"/>
                  <a:pt x="1988" y="17318"/>
                </a:cubicBezTo>
                <a:close/>
                <a:moveTo>
                  <a:pt x="5476" y="15898"/>
                </a:moveTo>
                <a:lnTo>
                  <a:pt x="5397" y="15795"/>
                </a:lnTo>
                <a:lnTo>
                  <a:pt x="5829" y="15695"/>
                </a:lnTo>
                <a:lnTo>
                  <a:pt x="5879" y="15932"/>
                </a:lnTo>
                <a:cubicBezTo>
                  <a:pt x="5879" y="15932"/>
                  <a:pt x="5476" y="15898"/>
                  <a:pt x="5476" y="15898"/>
                </a:cubicBezTo>
                <a:close/>
                <a:moveTo>
                  <a:pt x="6017" y="16613"/>
                </a:moveTo>
                <a:cubicBezTo>
                  <a:pt x="6016" y="16613"/>
                  <a:pt x="6016" y="16613"/>
                  <a:pt x="6016" y="16613"/>
                </a:cubicBezTo>
                <a:lnTo>
                  <a:pt x="5492" y="15920"/>
                </a:lnTo>
                <a:lnTo>
                  <a:pt x="5884" y="15953"/>
                </a:lnTo>
                <a:lnTo>
                  <a:pt x="6023" y="16610"/>
                </a:lnTo>
                <a:cubicBezTo>
                  <a:pt x="6021" y="16611"/>
                  <a:pt x="6019" y="16612"/>
                  <a:pt x="6017" y="16613"/>
                </a:cubicBezTo>
                <a:close/>
                <a:moveTo>
                  <a:pt x="16845" y="7761"/>
                </a:moveTo>
                <a:cubicBezTo>
                  <a:pt x="16843" y="7758"/>
                  <a:pt x="16840" y="7754"/>
                  <a:pt x="16837" y="7752"/>
                </a:cubicBezTo>
                <a:lnTo>
                  <a:pt x="16861" y="7704"/>
                </a:lnTo>
                <a:lnTo>
                  <a:pt x="16943" y="7707"/>
                </a:lnTo>
                <a:cubicBezTo>
                  <a:pt x="16943" y="7707"/>
                  <a:pt x="16845" y="7761"/>
                  <a:pt x="16845" y="7761"/>
                </a:cubicBezTo>
                <a:close/>
                <a:moveTo>
                  <a:pt x="16974" y="7689"/>
                </a:moveTo>
                <a:lnTo>
                  <a:pt x="16870" y="7686"/>
                </a:lnTo>
                <a:lnTo>
                  <a:pt x="17377" y="6682"/>
                </a:lnTo>
                <a:lnTo>
                  <a:pt x="17797" y="7233"/>
                </a:lnTo>
                <a:cubicBezTo>
                  <a:pt x="17797" y="7233"/>
                  <a:pt x="16974" y="7689"/>
                  <a:pt x="16974" y="7689"/>
                </a:cubicBezTo>
                <a:close/>
                <a:moveTo>
                  <a:pt x="18148" y="7726"/>
                </a:moveTo>
                <a:lnTo>
                  <a:pt x="17011" y="7691"/>
                </a:lnTo>
                <a:lnTo>
                  <a:pt x="17809" y="7248"/>
                </a:lnTo>
                <a:lnTo>
                  <a:pt x="18157" y="7705"/>
                </a:lnTo>
                <a:cubicBezTo>
                  <a:pt x="18152" y="7711"/>
                  <a:pt x="18149" y="7718"/>
                  <a:pt x="18148" y="7726"/>
                </a:cubicBezTo>
                <a:close/>
                <a:moveTo>
                  <a:pt x="17670" y="5501"/>
                </a:moveTo>
                <a:lnTo>
                  <a:pt x="17610" y="4827"/>
                </a:lnTo>
                <a:lnTo>
                  <a:pt x="17751" y="5537"/>
                </a:lnTo>
                <a:cubicBezTo>
                  <a:pt x="17751" y="5537"/>
                  <a:pt x="17670" y="5501"/>
                  <a:pt x="17670" y="5501"/>
                </a:cubicBezTo>
                <a:close/>
                <a:moveTo>
                  <a:pt x="17756" y="5565"/>
                </a:moveTo>
                <a:lnTo>
                  <a:pt x="17788" y="5724"/>
                </a:lnTo>
                <a:lnTo>
                  <a:pt x="17716" y="5959"/>
                </a:lnTo>
                <a:cubicBezTo>
                  <a:pt x="17714" y="5959"/>
                  <a:pt x="17713" y="5959"/>
                  <a:pt x="17711" y="5959"/>
                </a:cubicBezTo>
                <a:lnTo>
                  <a:pt x="17673" y="5527"/>
                </a:lnTo>
                <a:cubicBezTo>
                  <a:pt x="17673" y="5527"/>
                  <a:pt x="17756" y="5565"/>
                  <a:pt x="17756" y="5565"/>
                </a:cubicBezTo>
                <a:close/>
                <a:moveTo>
                  <a:pt x="11558" y="7875"/>
                </a:moveTo>
                <a:lnTo>
                  <a:pt x="11559" y="7875"/>
                </a:lnTo>
                <a:lnTo>
                  <a:pt x="10705" y="8770"/>
                </a:lnTo>
                <a:lnTo>
                  <a:pt x="10474" y="8352"/>
                </a:lnTo>
                <a:cubicBezTo>
                  <a:pt x="10474" y="8352"/>
                  <a:pt x="11558" y="7875"/>
                  <a:pt x="11558" y="7875"/>
                </a:cubicBezTo>
                <a:close/>
                <a:moveTo>
                  <a:pt x="9490" y="8785"/>
                </a:moveTo>
                <a:lnTo>
                  <a:pt x="10455" y="8360"/>
                </a:lnTo>
                <a:lnTo>
                  <a:pt x="10690" y="8785"/>
                </a:lnTo>
                <a:lnTo>
                  <a:pt x="10196" y="9303"/>
                </a:lnTo>
                <a:lnTo>
                  <a:pt x="9487" y="8816"/>
                </a:lnTo>
                <a:cubicBezTo>
                  <a:pt x="9491" y="8806"/>
                  <a:pt x="9493" y="8796"/>
                  <a:pt x="9490" y="8785"/>
                </a:cubicBezTo>
                <a:close/>
                <a:moveTo>
                  <a:pt x="11437" y="10214"/>
                </a:moveTo>
                <a:cubicBezTo>
                  <a:pt x="11438" y="10216"/>
                  <a:pt x="11438" y="10218"/>
                  <a:pt x="11439" y="10220"/>
                </a:cubicBezTo>
                <a:lnTo>
                  <a:pt x="9981" y="11388"/>
                </a:lnTo>
                <a:lnTo>
                  <a:pt x="9541" y="11110"/>
                </a:lnTo>
                <a:lnTo>
                  <a:pt x="9521" y="10587"/>
                </a:lnTo>
                <a:cubicBezTo>
                  <a:pt x="9521" y="10587"/>
                  <a:pt x="11437" y="10214"/>
                  <a:pt x="11437" y="10214"/>
                </a:cubicBezTo>
                <a:close/>
                <a:moveTo>
                  <a:pt x="9503" y="10590"/>
                </a:moveTo>
                <a:lnTo>
                  <a:pt x="9523" y="11099"/>
                </a:lnTo>
                <a:lnTo>
                  <a:pt x="8920" y="10720"/>
                </a:lnTo>
                <a:cubicBezTo>
                  <a:pt x="8922" y="10714"/>
                  <a:pt x="8923" y="10709"/>
                  <a:pt x="8923" y="10703"/>
                </a:cubicBezTo>
                <a:cubicBezTo>
                  <a:pt x="8923" y="10703"/>
                  <a:pt x="9503" y="10590"/>
                  <a:pt x="9503" y="10590"/>
                </a:cubicBezTo>
                <a:close/>
                <a:moveTo>
                  <a:pt x="7849" y="11880"/>
                </a:moveTo>
                <a:lnTo>
                  <a:pt x="7324" y="12490"/>
                </a:lnTo>
                <a:lnTo>
                  <a:pt x="7271" y="11546"/>
                </a:lnTo>
                <a:cubicBezTo>
                  <a:pt x="7275" y="11545"/>
                  <a:pt x="7279" y="11544"/>
                  <a:pt x="7283" y="11542"/>
                </a:cubicBezTo>
                <a:cubicBezTo>
                  <a:pt x="7287" y="11539"/>
                  <a:pt x="7290" y="11536"/>
                  <a:pt x="7293" y="11532"/>
                </a:cubicBezTo>
                <a:cubicBezTo>
                  <a:pt x="7293" y="11532"/>
                  <a:pt x="7849" y="11880"/>
                  <a:pt x="7849" y="11880"/>
                </a:cubicBezTo>
                <a:close/>
                <a:moveTo>
                  <a:pt x="7372" y="15318"/>
                </a:moveTo>
                <a:lnTo>
                  <a:pt x="6568" y="14633"/>
                </a:lnTo>
                <a:lnTo>
                  <a:pt x="6608" y="14478"/>
                </a:lnTo>
                <a:lnTo>
                  <a:pt x="7432" y="15276"/>
                </a:lnTo>
                <a:cubicBezTo>
                  <a:pt x="7427" y="15285"/>
                  <a:pt x="7425" y="15295"/>
                  <a:pt x="7425" y="15305"/>
                </a:cubicBezTo>
                <a:cubicBezTo>
                  <a:pt x="7425" y="15305"/>
                  <a:pt x="7372" y="15318"/>
                  <a:pt x="7372" y="15318"/>
                </a:cubicBezTo>
                <a:close/>
                <a:moveTo>
                  <a:pt x="12463" y="13489"/>
                </a:moveTo>
                <a:lnTo>
                  <a:pt x="12130" y="12965"/>
                </a:lnTo>
                <a:lnTo>
                  <a:pt x="13100" y="12780"/>
                </a:lnTo>
                <a:lnTo>
                  <a:pt x="13124" y="13032"/>
                </a:lnTo>
                <a:cubicBezTo>
                  <a:pt x="13124" y="13032"/>
                  <a:pt x="12463" y="13489"/>
                  <a:pt x="12463" y="13489"/>
                </a:cubicBezTo>
                <a:close/>
                <a:moveTo>
                  <a:pt x="13290" y="14786"/>
                </a:moveTo>
                <a:lnTo>
                  <a:pt x="12475" y="13508"/>
                </a:lnTo>
                <a:lnTo>
                  <a:pt x="13127" y="13058"/>
                </a:lnTo>
                <a:lnTo>
                  <a:pt x="13294" y="14784"/>
                </a:lnTo>
                <a:cubicBezTo>
                  <a:pt x="13293" y="14785"/>
                  <a:pt x="13291" y="14786"/>
                  <a:pt x="13290" y="14786"/>
                </a:cubicBezTo>
                <a:close/>
                <a:moveTo>
                  <a:pt x="16988" y="11805"/>
                </a:moveTo>
                <a:cubicBezTo>
                  <a:pt x="16973" y="11815"/>
                  <a:pt x="16965" y="11832"/>
                  <a:pt x="16966" y="11849"/>
                </a:cubicBezTo>
                <a:lnTo>
                  <a:pt x="13745" y="12633"/>
                </a:lnTo>
                <a:lnTo>
                  <a:pt x="15437" y="11663"/>
                </a:lnTo>
                <a:cubicBezTo>
                  <a:pt x="15452" y="11683"/>
                  <a:pt x="15479" y="11690"/>
                  <a:pt x="15500" y="11676"/>
                </a:cubicBezTo>
                <a:cubicBezTo>
                  <a:pt x="15523" y="11661"/>
                  <a:pt x="15530" y="11630"/>
                  <a:pt x="15516" y="11606"/>
                </a:cubicBezTo>
                <a:cubicBezTo>
                  <a:pt x="15512" y="11599"/>
                  <a:pt x="15507" y="11594"/>
                  <a:pt x="15501" y="11590"/>
                </a:cubicBezTo>
                <a:lnTo>
                  <a:pt x="16800" y="7850"/>
                </a:lnTo>
                <a:lnTo>
                  <a:pt x="17000" y="11800"/>
                </a:lnTo>
                <a:cubicBezTo>
                  <a:pt x="16996" y="11802"/>
                  <a:pt x="16992" y="11803"/>
                  <a:pt x="16988" y="11805"/>
                </a:cubicBezTo>
                <a:close/>
                <a:moveTo>
                  <a:pt x="20573" y="1625"/>
                </a:moveTo>
                <a:cubicBezTo>
                  <a:pt x="20581" y="1633"/>
                  <a:pt x="20591" y="1638"/>
                  <a:pt x="20603" y="1639"/>
                </a:cubicBezTo>
                <a:lnTo>
                  <a:pt x="20819" y="4094"/>
                </a:lnTo>
                <a:cubicBezTo>
                  <a:pt x="20815" y="4095"/>
                  <a:pt x="20810" y="4096"/>
                  <a:pt x="20806" y="4099"/>
                </a:cubicBezTo>
                <a:cubicBezTo>
                  <a:pt x="20805" y="4100"/>
                  <a:pt x="20805" y="4100"/>
                  <a:pt x="20804" y="4101"/>
                </a:cubicBezTo>
                <a:lnTo>
                  <a:pt x="19273" y="2603"/>
                </a:lnTo>
                <a:cubicBezTo>
                  <a:pt x="19273" y="2603"/>
                  <a:pt x="20573" y="1625"/>
                  <a:pt x="20573" y="1625"/>
                </a:cubicBezTo>
                <a:close/>
                <a:moveTo>
                  <a:pt x="18175" y="1488"/>
                </a:moveTo>
                <a:lnTo>
                  <a:pt x="21498" y="80"/>
                </a:lnTo>
                <a:cubicBezTo>
                  <a:pt x="21501" y="83"/>
                  <a:pt x="21503" y="87"/>
                  <a:pt x="21507" y="89"/>
                </a:cubicBezTo>
                <a:lnTo>
                  <a:pt x="20626" y="1544"/>
                </a:lnTo>
                <a:cubicBezTo>
                  <a:pt x="20612" y="1537"/>
                  <a:pt x="20595" y="1537"/>
                  <a:pt x="20581" y="1546"/>
                </a:cubicBezTo>
                <a:cubicBezTo>
                  <a:pt x="20569" y="1553"/>
                  <a:pt x="20562" y="1566"/>
                  <a:pt x="20559" y="1579"/>
                </a:cubicBezTo>
                <a:lnTo>
                  <a:pt x="18175" y="1490"/>
                </a:lnTo>
                <a:cubicBezTo>
                  <a:pt x="18175" y="1489"/>
                  <a:pt x="18175" y="1489"/>
                  <a:pt x="18175" y="1488"/>
                </a:cubicBezTo>
                <a:close/>
                <a:moveTo>
                  <a:pt x="18623" y="3144"/>
                </a:moveTo>
                <a:cubicBezTo>
                  <a:pt x="18629" y="3141"/>
                  <a:pt x="18634" y="3135"/>
                  <a:pt x="18637" y="3129"/>
                </a:cubicBezTo>
                <a:lnTo>
                  <a:pt x="20785" y="4130"/>
                </a:lnTo>
                <a:cubicBezTo>
                  <a:pt x="20784" y="4133"/>
                  <a:pt x="20784" y="4137"/>
                  <a:pt x="20784" y="4140"/>
                </a:cubicBezTo>
                <a:lnTo>
                  <a:pt x="18968" y="4448"/>
                </a:lnTo>
                <a:lnTo>
                  <a:pt x="18619" y="3146"/>
                </a:lnTo>
                <a:cubicBezTo>
                  <a:pt x="18620" y="3145"/>
                  <a:pt x="18622" y="3145"/>
                  <a:pt x="18623" y="3144"/>
                </a:cubicBezTo>
                <a:close/>
                <a:moveTo>
                  <a:pt x="13401" y="5119"/>
                </a:moveTo>
                <a:lnTo>
                  <a:pt x="15321" y="7617"/>
                </a:lnTo>
                <a:cubicBezTo>
                  <a:pt x="15318" y="7620"/>
                  <a:pt x="15316" y="7624"/>
                  <a:pt x="15314" y="7628"/>
                </a:cubicBezTo>
                <a:lnTo>
                  <a:pt x="12294" y="6931"/>
                </a:lnTo>
                <a:cubicBezTo>
                  <a:pt x="12294" y="6922"/>
                  <a:pt x="12293" y="6912"/>
                  <a:pt x="12288" y="6904"/>
                </a:cubicBezTo>
                <a:cubicBezTo>
                  <a:pt x="12276" y="6883"/>
                  <a:pt x="12251" y="6875"/>
                  <a:pt x="12230" y="6884"/>
                </a:cubicBezTo>
                <a:lnTo>
                  <a:pt x="13361" y="5121"/>
                </a:lnTo>
                <a:cubicBezTo>
                  <a:pt x="13373" y="5126"/>
                  <a:pt x="13388" y="5126"/>
                  <a:pt x="13401" y="5119"/>
                </a:cubicBezTo>
                <a:close/>
                <a:moveTo>
                  <a:pt x="10526" y="7447"/>
                </a:moveTo>
                <a:lnTo>
                  <a:pt x="11552" y="7838"/>
                </a:lnTo>
                <a:cubicBezTo>
                  <a:pt x="11551" y="7845"/>
                  <a:pt x="11551" y="7853"/>
                  <a:pt x="11553" y="7860"/>
                </a:cubicBezTo>
                <a:lnTo>
                  <a:pt x="10466" y="8338"/>
                </a:lnTo>
                <a:lnTo>
                  <a:pt x="10200" y="7858"/>
                </a:lnTo>
                <a:cubicBezTo>
                  <a:pt x="10200" y="7858"/>
                  <a:pt x="10526" y="7447"/>
                  <a:pt x="10526" y="7447"/>
                </a:cubicBezTo>
                <a:close/>
                <a:moveTo>
                  <a:pt x="9848" y="7190"/>
                </a:moveTo>
                <a:lnTo>
                  <a:pt x="10505" y="7439"/>
                </a:lnTo>
                <a:lnTo>
                  <a:pt x="10189" y="7838"/>
                </a:lnTo>
                <a:lnTo>
                  <a:pt x="9838" y="7203"/>
                </a:lnTo>
                <a:cubicBezTo>
                  <a:pt x="9842" y="7199"/>
                  <a:pt x="9846" y="7195"/>
                  <a:pt x="9848" y="7190"/>
                </a:cubicBezTo>
                <a:close/>
                <a:moveTo>
                  <a:pt x="9850" y="7146"/>
                </a:moveTo>
                <a:lnTo>
                  <a:pt x="11717" y="5908"/>
                </a:lnTo>
                <a:lnTo>
                  <a:pt x="10514" y="7428"/>
                </a:lnTo>
                <a:lnTo>
                  <a:pt x="9854" y="7176"/>
                </a:lnTo>
                <a:cubicBezTo>
                  <a:pt x="9856" y="7166"/>
                  <a:pt x="9854" y="7156"/>
                  <a:pt x="9850" y="7146"/>
                </a:cubicBezTo>
                <a:close/>
                <a:moveTo>
                  <a:pt x="1570" y="15371"/>
                </a:moveTo>
                <a:cubicBezTo>
                  <a:pt x="1572" y="15369"/>
                  <a:pt x="1573" y="15367"/>
                  <a:pt x="1575" y="15365"/>
                </a:cubicBezTo>
                <a:lnTo>
                  <a:pt x="2298" y="15966"/>
                </a:lnTo>
                <a:lnTo>
                  <a:pt x="1943" y="17267"/>
                </a:lnTo>
                <a:cubicBezTo>
                  <a:pt x="1941" y="17267"/>
                  <a:pt x="1940" y="17267"/>
                  <a:pt x="1938" y="17267"/>
                </a:cubicBezTo>
                <a:lnTo>
                  <a:pt x="1560" y="15374"/>
                </a:lnTo>
                <a:cubicBezTo>
                  <a:pt x="1563" y="15373"/>
                  <a:pt x="1567" y="15373"/>
                  <a:pt x="1570" y="15371"/>
                </a:cubicBezTo>
                <a:close/>
                <a:moveTo>
                  <a:pt x="669" y="20418"/>
                </a:moveTo>
                <a:cubicBezTo>
                  <a:pt x="669" y="20417"/>
                  <a:pt x="668" y="20417"/>
                  <a:pt x="668" y="20417"/>
                </a:cubicBezTo>
                <a:lnTo>
                  <a:pt x="1778" y="19055"/>
                </a:lnTo>
                <a:lnTo>
                  <a:pt x="899" y="20307"/>
                </a:lnTo>
                <a:cubicBezTo>
                  <a:pt x="899" y="20307"/>
                  <a:pt x="669" y="20418"/>
                  <a:pt x="669" y="20418"/>
                </a:cubicBezTo>
                <a:close/>
                <a:moveTo>
                  <a:pt x="933" y="20291"/>
                </a:moveTo>
                <a:lnTo>
                  <a:pt x="1905" y="18905"/>
                </a:lnTo>
                <a:cubicBezTo>
                  <a:pt x="1920" y="18912"/>
                  <a:pt x="1937" y="18913"/>
                  <a:pt x="1951" y="18904"/>
                </a:cubicBezTo>
                <a:cubicBezTo>
                  <a:pt x="1958" y="18899"/>
                  <a:pt x="1963" y="18893"/>
                  <a:pt x="1967" y="18887"/>
                </a:cubicBezTo>
                <a:lnTo>
                  <a:pt x="2983" y="19306"/>
                </a:lnTo>
                <a:cubicBezTo>
                  <a:pt x="2983" y="19306"/>
                  <a:pt x="933" y="20291"/>
                  <a:pt x="933" y="20291"/>
                </a:cubicBezTo>
                <a:close/>
                <a:moveTo>
                  <a:pt x="7" y="21562"/>
                </a:moveTo>
                <a:cubicBezTo>
                  <a:pt x="21" y="21585"/>
                  <a:pt x="51" y="21593"/>
                  <a:pt x="74" y="21578"/>
                </a:cubicBezTo>
                <a:cubicBezTo>
                  <a:pt x="97" y="21564"/>
                  <a:pt x="104" y="21532"/>
                  <a:pt x="90" y="21508"/>
                </a:cubicBezTo>
                <a:cubicBezTo>
                  <a:pt x="88" y="21505"/>
                  <a:pt x="85" y="21504"/>
                  <a:pt x="83" y="21501"/>
                </a:cubicBezTo>
                <a:lnTo>
                  <a:pt x="906" y="20329"/>
                </a:lnTo>
                <a:lnTo>
                  <a:pt x="3011" y="19318"/>
                </a:lnTo>
                <a:lnTo>
                  <a:pt x="3896" y="19683"/>
                </a:lnTo>
                <a:cubicBezTo>
                  <a:pt x="3894" y="19695"/>
                  <a:pt x="3895" y="19708"/>
                  <a:pt x="3902" y="19720"/>
                </a:cubicBezTo>
                <a:cubicBezTo>
                  <a:pt x="3916" y="19743"/>
                  <a:pt x="3946" y="19751"/>
                  <a:pt x="3969" y="19736"/>
                </a:cubicBezTo>
                <a:cubicBezTo>
                  <a:pt x="3992" y="19722"/>
                  <a:pt x="3999" y="19690"/>
                  <a:pt x="3985" y="19666"/>
                </a:cubicBezTo>
                <a:cubicBezTo>
                  <a:pt x="3977" y="19653"/>
                  <a:pt x="3963" y="19645"/>
                  <a:pt x="3949" y="19643"/>
                </a:cubicBezTo>
                <a:lnTo>
                  <a:pt x="3870" y="18905"/>
                </a:lnTo>
                <a:lnTo>
                  <a:pt x="4294" y="18702"/>
                </a:lnTo>
                <a:cubicBezTo>
                  <a:pt x="4309" y="18722"/>
                  <a:pt x="4336" y="18728"/>
                  <a:pt x="4357" y="18714"/>
                </a:cubicBezTo>
                <a:cubicBezTo>
                  <a:pt x="4380" y="18700"/>
                  <a:pt x="4387" y="18668"/>
                  <a:pt x="4373" y="18644"/>
                </a:cubicBezTo>
                <a:cubicBezTo>
                  <a:pt x="4368" y="18636"/>
                  <a:pt x="4360" y="18630"/>
                  <a:pt x="4352" y="18626"/>
                </a:cubicBezTo>
                <a:lnTo>
                  <a:pt x="4663" y="17383"/>
                </a:lnTo>
                <a:lnTo>
                  <a:pt x="6119" y="17791"/>
                </a:lnTo>
                <a:cubicBezTo>
                  <a:pt x="6119" y="17801"/>
                  <a:pt x="6120" y="17812"/>
                  <a:pt x="6125" y="17821"/>
                </a:cubicBezTo>
                <a:cubicBezTo>
                  <a:pt x="6139" y="17845"/>
                  <a:pt x="6169" y="17852"/>
                  <a:pt x="6192" y="17837"/>
                </a:cubicBezTo>
                <a:cubicBezTo>
                  <a:pt x="6215" y="17823"/>
                  <a:pt x="6222" y="17791"/>
                  <a:pt x="6208" y="17767"/>
                </a:cubicBezTo>
                <a:cubicBezTo>
                  <a:pt x="6196" y="17747"/>
                  <a:pt x="6172" y="17739"/>
                  <a:pt x="6151" y="17747"/>
                </a:cubicBezTo>
                <a:lnTo>
                  <a:pt x="5564" y="16752"/>
                </a:lnTo>
                <a:lnTo>
                  <a:pt x="5997" y="16673"/>
                </a:lnTo>
                <a:cubicBezTo>
                  <a:pt x="5998" y="16676"/>
                  <a:pt x="5999" y="16680"/>
                  <a:pt x="6001" y="16683"/>
                </a:cubicBezTo>
                <a:cubicBezTo>
                  <a:pt x="6015" y="16707"/>
                  <a:pt x="6045" y="16714"/>
                  <a:pt x="6067" y="16699"/>
                </a:cubicBezTo>
                <a:cubicBezTo>
                  <a:pt x="6090" y="16685"/>
                  <a:pt x="6097" y="16653"/>
                  <a:pt x="6083" y="16630"/>
                </a:cubicBezTo>
                <a:cubicBezTo>
                  <a:pt x="6078" y="16621"/>
                  <a:pt x="6071" y="16616"/>
                  <a:pt x="6063" y="16611"/>
                </a:cubicBezTo>
                <a:lnTo>
                  <a:pt x="6224" y="15982"/>
                </a:lnTo>
                <a:lnTo>
                  <a:pt x="8282" y="16155"/>
                </a:lnTo>
                <a:cubicBezTo>
                  <a:pt x="8283" y="16162"/>
                  <a:pt x="8285" y="16169"/>
                  <a:pt x="8289" y="16176"/>
                </a:cubicBezTo>
                <a:cubicBezTo>
                  <a:pt x="8303" y="16199"/>
                  <a:pt x="8333" y="16207"/>
                  <a:pt x="8356" y="16192"/>
                </a:cubicBezTo>
                <a:cubicBezTo>
                  <a:pt x="8379" y="16177"/>
                  <a:pt x="8386" y="16146"/>
                  <a:pt x="8372" y="16122"/>
                </a:cubicBezTo>
                <a:cubicBezTo>
                  <a:pt x="8370" y="16119"/>
                  <a:pt x="8367" y="16117"/>
                  <a:pt x="8365" y="16114"/>
                </a:cubicBezTo>
                <a:lnTo>
                  <a:pt x="9439" y="14476"/>
                </a:lnTo>
                <a:lnTo>
                  <a:pt x="10439" y="14861"/>
                </a:lnTo>
                <a:cubicBezTo>
                  <a:pt x="10438" y="14872"/>
                  <a:pt x="10439" y="14884"/>
                  <a:pt x="10445" y="14894"/>
                </a:cubicBezTo>
                <a:cubicBezTo>
                  <a:pt x="10459" y="14918"/>
                  <a:pt x="10489" y="14925"/>
                  <a:pt x="10512" y="14911"/>
                </a:cubicBezTo>
                <a:cubicBezTo>
                  <a:pt x="10532" y="14898"/>
                  <a:pt x="10539" y="14872"/>
                  <a:pt x="10531" y="14850"/>
                </a:cubicBezTo>
                <a:lnTo>
                  <a:pt x="11679" y="14057"/>
                </a:lnTo>
                <a:lnTo>
                  <a:pt x="13262" y="14821"/>
                </a:lnTo>
                <a:cubicBezTo>
                  <a:pt x="13259" y="14833"/>
                  <a:pt x="13260" y="14847"/>
                  <a:pt x="13267" y="14859"/>
                </a:cubicBezTo>
                <a:cubicBezTo>
                  <a:pt x="13281" y="14882"/>
                  <a:pt x="13311" y="14890"/>
                  <a:pt x="13334" y="14875"/>
                </a:cubicBezTo>
                <a:cubicBezTo>
                  <a:pt x="13357" y="14861"/>
                  <a:pt x="13364" y="14829"/>
                  <a:pt x="13350" y="14805"/>
                </a:cubicBezTo>
                <a:cubicBezTo>
                  <a:pt x="13344" y="14795"/>
                  <a:pt x="13335" y="14788"/>
                  <a:pt x="13324" y="14785"/>
                </a:cubicBezTo>
                <a:lnTo>
                  <a:pt x="13685" y="12708"/>
                </a:lnTo>
                <a:cubicBezTo>
                  <a:pt x="13694" y="12708"/>
                  <a:pt x="13703" y="12707"/>
                  <a:pt x="13712" y="12701"/>
                </a:cubicBezTo>
                <a:cubicBezTo>
                  <a:pt x="13727" y="12691"/>
                  <a:pt x="13734" y="12674"/>
                  <a:pt x="13734" y="12657"/>
                </a:cubicBezTo>
                <a:lnTo>
                  <a:pt x="16970" y="11870"/>
                </a:lnTo>
                <a:cubicBezTo>
                  <a:pt x="16971" y="11871"/>
                  <a:pt x="16971" y="11873"/>
                  <a:pt x="16972" y="11875"/>
                </a:cubicBezTo>
                <a:cubicBezTo>
                  <a:pt x="16986" y="11899"/>
                  <a:pt x="17016" y="11906"/>
                  <a:pt x="17039" y="11892"/>
                </a:cubicBezTo>
                <a:cubicBezTo>
                  <a:pt x="17062" y="11877"/>
                  <a:pt x="17069" y="11846"/>
                  <a:pt x="17055" y="11822"/>
                </a:cubicBezTo>
                <a:cubicBezTo>
                  <a:pt x="17047" y="11809"/>
                  <a:pt x="17035" y="11801"/>
                  <a:pt x="17022" y="11799"/>
                </a:cubicBezTo>
                <a:lnTo>
                  <a:pt x="16822" y="7840"/>
                </a:lnTo>
                <a:cubicBezTo>
                  <a:pt x="16826" y="7839"/>
                  <a:pt x="16830" y="7838"/>
                  <a:pt x="16834" y="7836"/>
                </a:cubicBezTo>
                <a:cubicBezTo>
                  <a:pt x="16847" y="7827"/>
                  <a:pt x="16855" y="7812"/>
                  <a:pt x="16856" y="7797"/>
                </a:cubicBezTo>
                <a:lnTo>
                  <a:pt x="18147" y="7744"/>
                </a:lnTo>
                <a:cubicBezTo>
                  <a:pt x="18148" y="7751"/>
                  <a:pt x="18150" y="7757"/>
                  <a:pt x="18153" y="7763"/>
                </a:cubicBezTo>
                <a:cubicBezTo>
                  <a:pt x="18168" y="7787"/>
                  <a:pt x="18197" y="7794"/>
                  <a:pt x="18220" y="7780"/>
                </a:cubicBezTo>
                <a:cubicBezTo>
                  <a:pt x="18243" y="7765"/>
                  <a:pt x="18250" y="7734"/>
                  <a:pt x="18236" y="7710"/>
                </a:cubicBezTo>
                <a:cubicBezTo>
                  <a:pt x="18227" y="7694"/>
                  <a:pt x="18211" y="7686"/>
                  <a:pt x="18194" y="7686"/>
                </a:cubicBezTo>
                <a:lnTo>
                  <a:pt x="18078" y="7099"/>
                </a:lnTo>
                <a:lnTo>
                  <a:pt x="19422" y="6353"/>
                </a:lnTo>
                <a:cubicBezTo>
                  <a:pt x="19437" y="6372"/>
                  <a:pt x="19464" y="6378"/>
                  <a:pt x="19485" y="6365"/>
                </a:cubicBezTo>
                <a:cubicBezTo>
                  <a:pt x="19507" y="6350"/>
                  <a:pt x="19515" y="6319"/>
                  <a:pt x="19501" y="6295"/>
                </a:cubicBezTo>
                <a:cubicBezTo>
                  <a:pt x="19498" y="6291"/>
                  <a:pt x="19495" y="6288"/>
                  <a:pt x="19492" y="6285"/>
                </a:cubicBezTo>
                <a:lnTo>
                  <a:pt x="20812" y="4188"/>
                </a:lnTo>
                <a:cubicBezTo>
                  <a:pt x="20826" y="4195"/>
                  <a:pt x="20843" y="4195"/>
                  <a:pt x="20857" y="4186"/>
                </a:cubicBezTo>
                <a:cubicBezTo>
                  <a:pt x="20880" y="4171"/>
                  <a:pt x="20887" y="4140"/>
                  <a:pt x="20873" y="4116"/>
                </a:cubicBezTo>
                <a:cubicBezTo>
                  <a:pt x="20864" y="4101"/>
                  <a:pt x="20850" y="4094"/>
                  <a:pt x="20835" y="4093"/>
                </a:cubicBezTo>
                <a:lnTo>
                  <a:pt x="20619" y="1637"/>
                </a:lnTo>
                <a:cubicBezTo>
                  <a:pt x="20623" y="1636"/>
                  <a:pt x="20628" y="1635"/>
                  <a:pt x="20632" y="1632"/>
                </a:cubicBezTo>
                <a:cubicBezTo>
                  <a:pt x="20655" y="1618"/>
                  <a:pt x="20662" y="1586"/>
                  <a:pt x="20648" y="1562"/>
                </a:cubicBezTo>
                <a:cubicBezTo>
                  <a:pt x="20645" y="1558"/>
                  <a:pt x="20641" y="1554"/>
                  <a:pt x="20637" y="1551"/>
                </a:cubicBezTo>
                <a:lnTo>
                  <a:pt x="21518" y="96"/>
                </a:lnTo>
                <a:cubicBezTo>
                  <a:pt x="21532" y="103"/>
                  <a:pt x="21549" y="103"/>
                  <a:pt x="21563" y="94"/>
                </a:cubicBezTo>
                <a:cubicBezTo>
                  <a:pt x="21586" y="80"/>
                  <a:pt x="21593" y="48"/>
                  <a:pt x="21579" y="24"/>
                </a:cubicBezTo>
                <a:cubicBezTo>
                  <a:pt x="21565" y="0"/>
                  <a:pt x="21535" y="-7"/>
                  <a:pt x="21512" y="8"/>
                </a:cubicBezTo>
                <a:cubicBezTo>
                  <a:pt x="21495" y="19"/>
                  <a:pt x="21487" y="39"/>
                  <a:pt x="21490" y="59"/>
                </a:cubicBezTo>
                <a:lnTo>
                  <a:pt x="18167" y="1468"/>
                </a:lnTo>
                <a:cubicBezTo>
                  <a:pt x="18152" y="1446"/>
                  <a:pt x="18124" y="1439"/>
                  <a:pt x="18102" y="1453"/>
                </a:cubicBezTo>
                <a:cubicBezTo>
                  <a:pt x="18079" y="1468"/>
                  <a:pt x="18072" y="1499"/>
                  <a:pt x="18086" y="1523"/>
                </a:cubicBezTo>
                <a:cubicBezTo>
                  <a:pt x="18100" y="1547"/>
                  <a:pt x="18130" y="1554"/>
                  <a:pt x="18152" y="1540"/>
                </a:cubicBezTo>
                <a:cubicBezTo>
                  <a:pt x="18153" y="1539"/>
                  <a:pt x="18153" y="1538"/>
                  <a:pt x="18154" y="1538"/>
                </a:cubicBezTo>
                <a:lnTo>
                  <a:pt x="19244" y="2604"/>
                </a:lnTo>
                <a:lnTo>
                  <a:pt x="18631" y="3066"/>
                </a:lnTo>
                <a:cubicBezTo>
                  <a:pt x="18615" y="3050"/>
                  <a:pt x="18591" y="3045"/>
                  <a:pt x="18572" y="3058"/>
                </a:cubicBezTo>
                <a:cubicBezTo>
                  <a:pt x="18549" y="3073"/>
                  <a:pt x="18542" y="3104"/>
                  <a:pt x="18556" y="3128"/>
                </a:cubicBezTo>
                <a:cubicBezTo>
                  <a:pt x="18560" y="3136"/>
                  <a:pt x="18567" y="3141"/>
                  <a:pt x="18574" y="3145"/>
                </a:cubicBezTo>
                <a:lnTo>
                  <a:pt x="18134" y="4589"/>
                </a:lnTo>
                <a:lnTo>
                  <a:pt x="17637" y="4673"/>
                </a:lnTo>
                <a:cubicBezTo>
                  <a:pt x="17636" y="4670"/>
                  <a:pt x="17636" y="4667"/>
                  <a:pt x="17634" y="4664"/>
                </a:cubicBezTo>
                <a:cubicBezTo>
                  <a:pt x="17620" y="4640"/>
                  <a:pt x="17590" y="4633"/>
                  <a:pt x="17567" y="4647"/>
                </a:cubicBezTo>
                <a:cubicBezTo>
                  <a:pt x="17544" y="4662"/>
                  <a:pt x="17537" y="4693"/>
                  <a:pt x="17551" y="4717"/>
                </a:cubicBezTo>
                <a:cubicBezTo>
                  <a:pt x="17552" y="4719"/>
                  <a:pt x="17554" y="4720"/>
                  <a:pt x="17555" y="4722"/>
                </a:cubicBezTo>
                <a:lnTo>
                  <a:pt x="17146" y="5264"/>
                </a:lnTo>
                <a:lnTo>
                  <a:pt x="15930" y="4715"/>
                </a:lnTo>
                <a:cubicBezTo>
                  <a:pt x="15932" y="4703"/>
                  <a:pt x="15930" y="4690"/>
                  <a:pt x="15924" y="4679"/>
                </a:cubicBezTo>
                <a:cubicBezTo>
                  <a:pt x="15910" y="4655"/>
                  <a:pt x="15880" y="4648"/>
                  <a:pt x="15857" y="4662"/>
                </a:cubicBezTo>
                <a:cubicBezTo>
                  <a:pt x="15834" y="4677"/>
                  <a:pt x="15827" y="4708"/>
                  <a:pt x="15841" y="4732"/>
                </a:cubicBezTo>
                <a:cubicBezTo>
                  <a:pt x="15847" y="4742"/>
                  <a:pt x="15856" y="4748"/>
                  <a:pt x="15865" y="4752"/>
                </a:cubicBezTo>
                <a:lnTo>
                  <a:pt x="15358" y="7599"/>
                </a:lnTo>
                <a:cubicBezTo>
                  <a:pt x="15350" y="7599"/>
                  <a:pt x="15343" y="7600"/>
                  <a:pt x="15336" y="7604"/>
                </a:cubicBezTo>
                <a:lnTo>
                  <a:pt x="13415" y="5107"/>
                </a:lnTo>
                <a:cubicBezTo>
                  <a:pt x="13428" y="5090"/>
                  <a:pt x="13431" y="5067"/>
                  <a:pt x="13420" y="5048"/>
                </a:cubicBezTo>
                <a:cubicBezTo>
                  <a:pt x="13406" y="5024"/>
                  <a:pt x="13376" y="5017"/>
                  <a:pt x="13353" y="5031"/>
                </a:cubicBezTo>
                <a:cubicBezTo>
                  <a:pt x="13330" y="5046"/>
                  <a:pt x="13323" y="5077"/>
                  <a:pt x="13337" y="5101"/>
                </a:cubicBezTo>
                <a:cubicBezTo>
                  <a:pt x="13339" y="5105"/>
                  <a:pt x="13342" y="5107"/>
                  <a:pt x="13345" y="5110"/>
                </a:cubicBezTo>
                <a:lnTo>
                  <a:pt x="11618" y="7802"/>
                </a:lnTo>
                <a:cubicBezTo>
                  <a:pt x="11615" y="7801"/>
                  <a:pt x="11613" y="7799"/>
                  <a:pt x="11611" y="7799"/>
                </a:cubicBezTo>
                <a:lnTo>
                  <a:pt x="11764" y="5919"/>
                </a:lnTo>
                <a:cubicBezTo>
                  <a:pt x="11772" y="5919"/>
                  <a:pt x="11780" y="5917"/>
                  <a:pt x="11787" y="5912"/>
                </a:cubicBezTo>
                <a:cubicBezTo>
                  <a:pt x="11810" y="5898"/>
                  <a:pt x="11817" y="5866"/>
                  <a:pt x="11803" y="5842"/>
                </a:cubicBezTo>
                <a:cubicBezTo>
                  <a:pt x="11789" y="5819"/>
                  <a:pt x="11759" y="5811"/>
                  <a:pt x="11736" y="5826"/>
                </a:cubicBezTo>
                <a:cubicBezTo>
                  <a:pt x="11715" y="5839"/>
                  <a:pt x="11708" y="5866"/>
                  <a:pt x="11718" y="5889"/>
                </a:cubicBezTo>
                <a:lnTo>
                  <a:pt x="9842" y="7133"/>
                </a:lnTo>
                <a:cubicBezTo>
                  <a:pt x="9827" y="7115"/>
                  <a:pt x="9801" y="7110"/>
                  <a:pt x="9781" y="7123"/>
                </a:cubicBezTo>
                <a:cubicBezTo>
                  <a:pt x="9758" y="7137"/>
                  <a:pt x="9751" y="7169"/>
                  <a:pt x="9765" y="7193"/>
                </a:cubicBezTo>
                <a:cubicBezTo>
                  <a:pt x="9770" y="7201"/>
                  <a:pt x="9777" y="7206"/>
                  <a:pt x="9784" y="7210"/>
                </a:cubicBezTo>
                <a:lnTo>
                  <a:pt x="8877" y="10654"/>
                </a:lnTo>
                <a:cubicBezTo>
                  <a:pt x="8868" y="10653"/>
                  <a:pt x="8858" y="10655"/>
                  <a:pt x="8850" y="10660"/>
                </a:cubicBezTo>
                <a:cubicBezTo>
                  <a:pt x="8827" y="10675"/>
                  <a:pt x="8819" y="10706"/>
                  <a:pt x="8834" y="10730"/>
                </a:cubicBezTo>
                <a:cubicBezTo>
                  <a:pt x="8834" y="10731"/>
                  <a:pt x="8835" y="10732"/>
                  <a:pt x="8835" y="10732"/>
                </a:cubicBezTo>
                <a:lnTo>
                  <a:pt x="8380" y="11262"/>
                </a:lnTo>
                <a:lnTo>
                  <a:pt x="6761" y="10620"/>
                </a:lnTo>
                <a:cubicBezTo>
                  <a:pt x="6763" y="10608"/>
                  <a:pt x="6762" y="10595"/>
                  <a:pt x="6755" y="10584"/>
                </a:cubicBezTo>
                <a:cubicBezTo>
                  <a:pt x="6741" y="10561"/>
                  <a:pt x="6712" y="10553"/>
                  <a:pt x="6689" y="10568"/>
                </a:cubicBezTo>
                <a:cubicBezTo>
                  <a:pt x="6666" y="10583"/>
                  <a:pt x="6659" y="10614"/>
                  <a:pt x="6673" y="10638"/>
                </a:cubicBezTo>
                <a:cubicBezTo>
                  <a:pt x="6675" y="10643"/>
                  <a:pt x="6679" y="10646"/>
                  <a:pt x="6683" y="10650"/>
                </a:cubicBezTo>
                <a:lnTo>
                  <a:pt x="5328" y="13163"/>
                </a:lnTo>
                <a:cubicBezTo>
                  <a:pt x="5315" y="13158"/>
                  <a:pt x="5300" y="13159"/>
                  <a:pt x="5287" y="13167"/>
                </a:cubicBezTo>
                <a:cubicBezTo>
                  <a:pt x="5272" y="13177"/>
                  <a:pt x="5265" y="13193"/>
                  <a:pt x="5265" y="13209"/>
                </a:cubicBezTo>
                <a:lnTo>
                  <a:pt x="3011" y="13544"/>
                </a:lnTo>
                <a:cubicBezTo>
                  <a:pt x="3010" y="13540"/>
                  <a:pt x="3009" y="13536"/>
                  <a:pt x="3007" y="13532"/>
                </a:cubicBezTo>
                <a:cubicBezTo>
                  <a:pt x="2993" y="13508"/>
                  <a:pt x="2963" y="13501"/>
                  <a:pt x="2940" y="13516"/>
                </a:cubicBezTo>
                <a:cubicBezTo>
                  <a:pt x="2917" y="13530"/>
                  <a:pt x="2910" y="13561"/>
                  <a:pt x="2924" y="13585"/>
                </a:cubicBezTo>
                <a:cubicBezTo>
                  <a:pt x="2929" y="13593"/>
                  <a:pt x="2935" y="13598"/>
                  <a:pt x="2942" y="13603"/>
                </a:cubicBezTo>
                <a:lnTo>
                  <a:pt x="2437" y="15456"/>
                </a:lnTo>
                <a:lnTo>
                  <a:pt x="1592" y="15324"/>
                </a:lnTo>
                <a:cubicBezTo>
                  <a:pt x="1591" y="15316"/>
                  <a:pt x="1590" y="15308"/>
                  <a:pt x="1586" y="15301"/>
                </a:cubicBezTo>
                <a:cubicBezTo>
                  <a:pt x="1571" y="15277"/>
                  <a:pt x="1542" y="15269"/>
                  <a:pt x="1519" y="15284"/>
                </a:cubicBezTo>
                <a:cubicBezTo>
                  <a:pt x="1496" y="15299"/>
                  <a:pt x="1489" y="15330"/>
                  <a:pt x="1503" y="15354"/>
                </a:cubicBezTo>
                <a:cubicBezTo>
                  <a:pt x="1511" y="15368"/>
                  <a:pt x="1525" y="15376"/>
                  <a:pt x="1539" y="15377"/>
                </a:cubicBezTo>
                <a:lnTo>
                  <a:pt x="1774" y="17551"/>
                </a:lnTo>
                <a:lnTo>
                  <a:pt x="176" y="19964"/>
                </a:lnTo>
                <a:cubicBezTo>
                  <a:pt x="162" y="19957"/>
                  <a:pt x="146" y="19957"/>
                  <a:pt x="132" y="19966"/>
                </a:cubicBezTo>
                <a:cubicBezTo>
                  <a:pt x="109" y="19981"/>
                  <a:pt x="102" y="20012"/>
                  <a:pt x="116" y="20036"/>
                </a:cubicBezTo>
                <a:cubicBezTo>
                  <a:pt x="130" y="20060"/>
                  <a:pt x="160" y="20067"/>
                  <a:pt x="182" y="20053"/>
                </a:cubicBezTo>
                <a:cubicBezTo>
                  <a:pt x="203" y="20040"/>
                  <a:pt x="210" y="20013"/>
                  <a:pt x="201" y="19991"/>
                </a:cubicBezTo>
                <a:lnTo>
                  <a:pt x="946" y="19506"/>
                </a:lnTo>
                <a:lnTo>
                  <a:pt x="59" y="21486"/>
                </a:lnTo>
                <a:cubicBezTo>
                  <a:pt x="47" y="21483"/>
                  <a:pt x="34" y="21485"/>
                  <a:pt x="23" y="21492"/>
                </a:cubicBezTo>
                <a:cubicBezTo>
                  <a:pt x="0" y="21506"/>
                  <a:pt x="-7" y="21538"/>
                  <a:pt x="7" y="21562"/>
                </a:cubicBezTo>
                <a:close/>
              </a:path>
            </a:pathLst>
          </a:custGeom>
          <a:gradFill>
            <a:gsLst>
              <a:gs pos="31505">
                <a:srgbClr val="3497E0"/>
              </a:gs>
              <a:gs pos="55654">
                <a:srgbClr val="FFBF77"/>
              </a:gs>
              <a:gs pos="73751">
                <a:srgbClr val="F8655F"/>
              </a:gs>
            </a:gsLst>
          </a:gra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2" name="Image" descr="Image"/>
          <p:cNvPicPr>
            <a:picLocks noChangeAspect="1"/>
          </p:cNvPicPr>
          <p:nvPr/>
        </p:nvPicPr>
        <p:blipFill>
          <a:blip r:embed="rId3"/>
          <a:stretch>
            <a:fillRect/>
          </a:stretch>
        </p:blipFill>
        <p:spPr>
          <a:xfrm>
            <a:off x="20935105" y="11871338"/>
            <a:ext cx="2483826" cy="9210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hysical Device lab"/>
          <p:cNvSpPr/>
          <p:nvPr/>
        </p:nvSpPr>
        <p:spPr>
          <a:xfrm>
            <a:off x="5204549" y="550313"/>
            <a:ext cx="1397490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Physical Device lab</a:t>
            </a:r>
          </a:p>
        </p:txBody>
      </p:sp>
      <p:pic>
        <p:nvPicPr>
          <p:cNvPr id="528" name="Device Lab.jpg" descr="Device Lab.jpg"/>
          <p:cNvPicPr>
            <a:picLocks noChangeAspect="1"/>
          </p:cNvPicPr>
          <p:nvPr/>
        </p:nvPicPr>
        <p:blipFill>
          <a:blip r:embed="rId2"/>
          <a:srcRect l="2724" t="2000" r="1277" b="2000"/>
          <a:stretch>
            <a:fillRect/>
          </a:stretch>
        </p:blipFill>
        <p:spPr>
          <a:xfrm>
            <a:off x="5076345" y="2066295"/>
            <a:ext cx="14231310" cy="10920223"/>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hysical Device lab"/>
          <p:cNvSpPr/>
          <p:nvPr/>
        </p:nvSpPr>
        <p:spPr>
          <a:xfrm>
            <a:off x="5204549" y="607463"/>
            <a:ext cx="1397490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Physical Device lab</a:t>
            </a:r>
          </a:p>
        </p:txBody>
      </p:sp>
      <p:pic>
        <p:nvPicPr>
          <p:cNvPr id="531" name="My Movie 2.mp4" descr="My Movie 2.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148190" y="2295858"/>
            <a:ext cx="18087620" cy="1017428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4" fill="hold"/>
                                        <p:tgtEl>
                                          <p:spTgt spid="5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31"/>
                </p:tgtEl>
              </p:cMediaNode>
            </p:video>
            <p:seq concurrent="1" prevAc="none" nextAc="seek">
              <p:cTn id="8" restart="whenNotActive" fill="hold" evtFilter="cancelBubble" nodeType="interactiveSeq">
                <p:stCondLst>
                  <p:cond evt="onClick" delay="0">
                    <p:tgtEl>
                      <p:spTgt spid="5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31"/>
                                        </p:tgtEl>
                                      </p:cBhvr>
                                    </p:cmd>
                                  </p:childTnLst>
                                </p:cTn>
                              </p:par>
                            </p:childTnLst>
                          </p:cTn>
                        </p:par>
                      </p:childTnLst>
                    </p:cTn>
                  </p:par>
                </p:childTnLst>
              </p:cTn>
              <p:nextCondLst>
                <p:cond evt="onClick" delay="0">
                  <p:tgtEl>
                    <p:spTgt spid="5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Thank You"/>
          <p:cNvSpPr/>
          <p:nvPr/>
        </p:nvSpPr>
        <p:spPr>
          <a:xfrm>
            <a:off x="6966258" y="695325"/>
            <a:ext cx="104394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Thank You</a:t>
            </a:r>
          </a:p>
        </p:txBody>
      </p:sp>
      <p:sp>
        <p:nvSpPr>
          <p:cNvPr id="534" name="Shape"/>
          <p:cNvSpPr/>
          <p:nvPr/>
        </p:nvSpPr>
        <p:spPr>
          <a:xfrm rot="6072682" flipH="1">
            <a:off x="7578581" y="-837696"/>
            <a:ext cx="21882101" cy="20916902"/>
          </a:xfrm>
          <a:custGeom>
            <a:avLst/>
            <a:gdLst/>
            <a:ahLst/>
            <a:cxnLst>
              <a:cxn ang="0">
                <a:pos x="wd2" y="hd2"/>
              </a:cxn>
              <a:cxn ang="5400000">
                <a:pos x="wd2" y="hd2"/>
              </a:cxn>
              <a:cxn ang="10800000">
                <a:pos x="wd2" y="hd2"/>
              </a:cxn>
              <a:cxn ang="16200000">
                <a:pos x="wd2" y="hd2"/>
              </a:cxn>
            </a:cxnLst>
            <a:rect l="0" t="0" r="r" b="b"/>
            <a:pathLst>
              <a:path w="21586" h="21586" extrusionOk="0">
                <a:moveTo>
                  <a:pt x="1886" y="18896"/>
                </a:moveTo>
                <a:lnTo>
                  <a:pt x="656" y="20405"/>
                </a:lnTo>
                <a:cubicBezTo>
                  <a:pt x="641" y="20396"/>
                  <a:pt x="622" y="20395"/>
                  <a:pt x="606" y="20405"/>
                </a:cubicBezTo>
                <a:cubicBezTo>
                  <a:pt x="583" y="20420"/>
                  <a:pt x="576" y="20451"/>
                  <a:pt x="590" y="20475"/>
                </a:cubicBezTo>
                <a:cubicBezTo>
                  <a:pt x="604" y="20499"/>
                  <a:pt x="634" y="20506"/>
                  <a:pt x="657" y="20492"/>
                </a:cubicBezTo>
                <a:cubicBezTo>
                  <a:pt x="675" y="20480"/>
                  <a:pt x="682" y="20459"/>
                  <a:pt x="678" y="20438"/>
                </a:cubicBezTo>
                <a:lnTo>
                  <a:pt x="873" y="20345"/>
                </a:lnTo>
                <a:lnTo>
                  <a:pt x="101" y="21444"/>
                </a:lnTo>
                <a:lnTo>
                  <a:pt x="980" y="19484"/>
                </a:lnTo>
                <a:cubicBezTo>
                  <a:pt x="980" y="19484"/>
                  <a:pt x="1886" y="18896"/>
                  <a:pt x="1886" y="18896"/>
                </a:cubicBezTo>
                <a:close/>
                <a:moveTo>
                  <a:pt x="193" y="19976"/>
                </a:moveTo>
                <a:cubicBezTo>
                  <a:pt x="192" y="19976"/>
                  <a:pt x="192" y="19975"/>
                  <a:pt x="191" y="19975"/>
                </a:cubicBezTo>
                <a:lnTo>
                  <a:pt x="1778" y="17581"/>
                </a:lnTo>
                <a:lnTo>
                  <a:pt x="1784" y="17640"/>
                </a:lnTo>
                <a:lnTo>
                  <a:pt x="959" y="19479"/>
                </a:lnTo>
                <a:cubicBezTo>
                  <a:pt x="959" y="19479"/>
                  <a:pt x="193" y="19976"/>
                  <a:pt x="193" y="19976"/>
                </a:cubicBezTo>
                <a:close/>
                <a:moveTo>
                  <a:pt x="1574" y="15515"/>
                </a:moveTo>
                <a:lnTo>
                  <a:pt x="1924" y="17270"/>
                </a:lnTo>
                <a:cubicBezTo>
                  <a:pt x="1921" y="17271"/>
                  <a:pt x="1918" y="17272"/>
                  <a:pt x="1915" y="17274"/>
                </a:cubicBezTo>
                <a:cubicBezTo>
                  <a:pt x="1893" y="17288"/>
                  <a:pt x="1885" y="17320"/>
                  <a:pt x="1899" y="17344"/>
                </a:cubicBezTo>
                <a:cubicBezTo>
                  <a:pt x="1901" y="17347"/>
                  <a:pt x="1904" y="17349"/>
                  <a:pt x="1906" y="17352"/>
                </a:cubicBezTo>
                <a:lnTo>
                  <a:pt x="1792" y="17525"/>
                </a:lnTo>
                <a:cubicBezTo>
                  <a:pt x="1792" y="17525"/>
                  <a:pt x="1574" y="15515"/>
                  <a:pt x="1574" y="15515"/>
                </a:cubicBezTo>
                <a:close/>
                <a:moveTo>
                  <a:pt x="2431" y="15477"/>
                </a:moveTo>
                <a:lnTo>
                  <a:pt x="2303" y="15947"/>
                </a:lnTo>
                <a:lnTo>
                  <a:pt x="1586" y="15351"/>
                </a:lnTo>
                <a:cubicBezTo>
                  <a:pt x="1587" y="15349"/>
                  <a:pt x="1588" y="15347"/>
                  <a:pt x="1589" y="15345"/>
                </a:cubicBezTo>
                <a:cubicBezTo>
                  <a:pt x="1589" y="15345"/>
                  <a:pt x="2431" y="15477"/>
                  <a:pt x="2431" y="15477"/>
                </a:cubicBezTo>
                <a:close/>
                <a:moveTo>
                  <a:pt x="2963" y="13609"/>
                </a:moveTo>
                <a:cubicBezTo>
                  <a:pt x="2964" y="13609"/>
                  <a:pt x="2964" y="13609"/>
                  <a:pt x="2965" y="13609"/>
                </a:cubicBezTo>
                <a:lnTo>
                  <a:pt x="3360" y="15600"/>
                </a:lnTo>
                <a:lnTo>
                  <a:pt x="2458" y="15459"/>
                </a:lnTo>
                <a:cubicBezTo>
                  <a:pt x="2458" y="15459"/>
                  <a:pt x="2963" y="13609"/>
                  <a:pt x="2963" y="13609"/>
                </a:cubicBezTo>
                <a:close/>
                <a:moveTo>
                  <a:pt x="8367" y="11278"/>
                </a:moveTo>
                <a:lnTo>
                  <a:pt x="8107" y="11579"/>
                </a:lnTo>
                <a:lnTo>
                  <a:pt x="7306" y="11495"/>
                </a:lnTo>
                <a:cubicBezTo>
                  <a:pt x="7305" y="11487"/>
                  <a:pt x="7304" y="11479"/>
                  <a:pt x="7299" y="11472"/>
                </a:cubicBezTo>
                <a:cubicBezTo>
                  <a:pt x="7285" y="11448"/>
                  <a:pt x="7255" y="11440"/>
                  <a:pt x="7232" y="11455"/>
                </a:cubicBezTo>
                <a:cubicBezTo>
                  <a:pt x="7210" y="11469"/>
                  <a:pt x="7203" y="11500"/>
                  <a:pt x="7216" y="11524"/>
                </a:cubicBezTo>
                <a:lnTo>
                  <a:pt x="5795" y="12775"/>
                </a:lnTo>
                <a:lnTo>
                  <a:pt x="6703" y="10661"/>
                </a:lnTo>
                <a:cubicBezTo>
                  <a:pt x="6715" y="10663"/>
                  <a:pt x="6728" y="10662"/>
                  <a:pt x="6740" y="10654"/>
                </a:cubicBezTo>
                <a:cubicBezTo>
                  <a:pt x="6746" y="10650"/>
                  <a:pt x="6751" y="10644"/>
                  <a:pt x="6755" y="10638"/>
                </a:cubicBezTo>
                <a:cubicBezTo>
                  <a:pt x="6755" y="10638"/>
                  <a:pt x="8367" y="11278"/>
                  <a:pt x="8367" y="11278"/>
                </a:cubicBezTo>
                <a:close/>
                <a:moveTo>
                  <a:pt x="8707" y="10916"/>
                </a:moveTo>
                <a:lnTo>
                  <a:pt x="8438" y="11285"/>
                </a:lnTo>
                <a:lnTo>
                  <a:pt x="8402" y="11271"/>
                </a:lnTo>
                <a:cubicBezTo>
                  <a:pt x="8402" y="11271"/>
                  <a:pt x="8707" y="10916"/>
                  <a:pt x="8707" y="10916"/>
                </a:cubicBezTo>
                <a:close/>
                <a:moveTo>
                  <a:pt x="9804" y="7216"/>
                </a:moveTo>
                <a:cubicBezTo>
                  <a:pt x="9810" y="7216"/>
                  <a:pt x="9815" y="7215"/>
                  <a:pt x="9821" y="7213"/>
                </a:cubicBezTo>
                <a:lnTo>
                  <a:pt x="10176" y="7855"/>
                </a:lnTo>
                <a:lnTo>
                  <a:pt x="9465" y="8752"/>
                </a:lnTo>
                <a:cubicBezTo>
                  <a:pt x="9451" y="8744"/>
                  <a:pt x="9433" y="8743"/>
                  <a:pt x="9418" y="8753"/>
                </a:cubicBezTo>
                <a:cubicBezTo>
                  <a:pt x="9395" y="8768"/>
                  <a:pt x="9388" y="8799"/>
                  <a:pt x="9402" y="8823"/>
                </a:cubicBezTo>
                <a:cubicBezTo>
                  <a:pt x="9410" y="8836"/>
                  <a:pt x="9423" y="8844"/>
                  <a:pt x="9437" y="8846"/>
                </a:cubicBezTo>
                <a:lnTo>
                  <a:pt x="9483" y="10051"/>
                </a:lnTo>
                <a:lnTo>
                  <a:pt x="8900" y="10661"/>
                </a:lnTo>
                <a:cubicBezTo>
                  <a:pt x="8899" y="10660"/>
                  <a:pt x="8898" y="10660"/>
                  <a:pt x="8897" y="10660"/>
                </a:cubicBezTo>
                <a:cubicBezTo>
                  <a:pt x="8897" y="10660"/>
                  <a:pt x="9804" y="7216"/>
                  <a:pt x="9804" y="7216"/>
                </a:cubicBezTo>
                <a:close/>
                <a:moveTo>
                  <a:pt x="11597" y="7798"/>
                </a:moveTo>
                <a:cubicBezTo>
                  <a:pt x="11589" y="7799"/>
                  <a:pt x="11581" y="7800"/>
                  <a:pt x="11574" y="7805"/>
                </a:cubicBezTo>
                <a:cubicBezTo>
                  <a:pt x="11567" y="7810"/>
                  <a:pt x="11561" y="7817"/>
                  <a:pt x="11558" y="7825"/>
                </a:cubicBezTo>
                <a:lnTo>
                  <a:pt x="10535" y="7435"/>
                </a:lnTo>
                <a:lnTo>
                  <a:pt x="11740" y="5914"/>
                </a:lnTo>
                <a:cubicBezTo>
                  <a:pt x="11743" y="5915"/>
                  <a:pt x="11747" y="5918"/>
                  <a:pt x="11751" y="5918"/>
                </a:cubicBezTo>
                <a:cubicBezTo>
                  <a:pt x="11751" y="5918"/>
                  <a:pt x="11597" y="7798"/>
                  <a:pt x="11597" y="7798"/>
                </a:cubicBezTo>
                <a:close/>
                <a:moveTo>
                  <a:pt x="15883" y="4756"/>
                </a:moveTo>
                <a:cubicBezTo>
                  <a:pt x="15884" y="4756"/>
                  <a:pt x="15886" y="4756"/>
                  <a:pt x="15888" y="4756"/>
                </a:cubicBezTo>
                <a:lnTo>
                  <a:pt x="16354" y="6312"/>
                </a:lnTo>
                <a:lnTo>
                  <a:pt x="15378" y="7604"/>
                </a:lnTo>
                <a:cubicBezTo>
                  <a:pt x="15377" y="7603"/>
                  <a:pt x="15376" y="7603"/>
                  <a:pt x="15375" y="7602"/>
                </a:cubicBezTo>
                <a:cubicBezTo>
                  <a:pt x="15375" y="7602"/>
                  <a:pt x="15883" y="4756"/>
                  <a:pt x="15883" y="4756"/>
                </a:cubicBezTo>
                <a:close/>
                <a:moveTo>
                  <a:pt x="16983" y="5480"/>
                </a:moveTo>
                <a:lnTo>
                  <a:pt x="15967" y="4756"/>
                </a:lnTo>
                <a:lnTo>
                  <a:pt x="17132" y="5283"/>
                </a:lnTo>
                <a:cubicBezTo>
                  <a:pt x="17132" y="5283"/>
                  <a:pt x="16983" y="5480"/>
                  <a:pt x="16983" y="5480"/>
                </a:cubicBezTo>
                <a:close/>
                <a:moveTo>
                  <a:pt x="17572" y="4736"/>
                </a:moveTo>
                <a:lnTo>
                  <a:pt x="17408" y="5382"/>
                </a:lnTo>
                <a:lnTo>
                  <a:pt x="17166" y="5273"/>
                </a:lnTo>
                <a:cubicBezTo>
                  <a:pt x="17166" y="5273"/>
                  <a:pt x="17572" y="4736"/>
                  <a:pt x="17572" y="4736"/>
                </a:cubicBezTo>
                <a:close/>
                <a:moveTo>
                  <a:pt x="17998" y="5034"/>
                </a:moveTo>
                <a:lnTo>
                  <a:pt x="17634" y="4716"/>
                </a:lnTo>
                <a:cubicBezTo>
                  <a:pt x="17638" y="4709"/>
                  <a:pt x="17640" y="4701"/>
                  <a:pt x="17640" y="4693"/>
                </a:cubicBezTo>
                <a:lnTo>
                  <a:pt x="18127" y="4610"/>
                </a:lnTo>
                <a:cubicBezTo>
                  <a:pt x="18127" y="4610"/>
                  <a:pt x="17998" y="5034"/>
                  <a:pt x="17998" y="5034"/>
                </a:cubicBezTo>
                <a:close/>
                <a:moveTo>
                  <a:pt x="18591" y="3151"/>
                </a:moveTo>
                <a:cubicBezTo>
                  <a:pt x="18595" y="3151"/>
                  <a:pt x="18598" y="3152"/>
                  <a:pt x="18601" y="3151"/>
                </a:cubicBezTo>
                <a:lnTo>
                  <a:pt x="18949" y="4451"/>
                </a:lnTo>
                <a:lnTo>
                  <a:pt x="18154" y="4585"/>
                </a:lnTo>
                <a:cubicBezTo>
                  <a:pt x="18154" y="4585"/>
                  <a:pt x="18591" y="3151"/>
                  <a:pt x="18591" y="3151"/>
                </a:cubicBezTo>
                <a:close/>
                <a:moveTo>
                  <a:pt x="20784" y="4111"/>
                </a:moveTo>
                <a:lnTo>
                  <a:pt x="18644" y="3114"/>
                </a:lnTo>
                <a:cubicBezTo>
                  <a:pt x="18647" y="3103"/>
                  <a:pt x="18645" y="3090"/>
                  <a:pt x="18640" y="3079"/>
                </a:cubicBezTo>
                <a:lnTo>
                  <a:pt x="19256" y="2616"/>
                </a:lnTo>
                <a:cubicBezTo>
                  <a:pt x="19256" y="2616"/>
                  <a:pt x="20784" y="4111"/>
                  <a:pt x="20784" y="4111"/>
                </a:cubicBezTo>
                <a:close/>
                <a:moveTo>
                  <a:pt x="18168" y="1522"/>
                </a:moveTo>
                <a:cubicBezTo>
                  <a:pt x="18171" y="1517"/>
                  <a:pt x="18173" y="1512"/>
                  <a:pt x="18174" y="1507"/>
                </a:cubicBezTo>
                <a:lnTo>
                  <a:pt x="20558" y="1596"/>
                </a:lnTo>
                <a:cubicBezTo>
                  <a:pt x="20559" y="1601"/>
                  <a:pt x="20561" y="1606"/>
                  <a:pt x="20563" y="1611"/>
                </a:cubicBezTo>
                <a:lnTo>
                  <a:pt x="19261" y="2591"/>
                </a:lnTo>
                <a:cubicBezTo>
                  <a:pt x="19261" y="2591"/>
                  <a:pt x="18168" y="1522"/>
                  <a:pt x="18168" y="1522"/>
                </a:cubicBezTo>
                <a:close/>
                <a:moveTo>
                  <a:pt x="17869" y="6044"/>
                </a:moveTo>
                <a:lnTo>
                  <a:pt x="19412" y="6320"/>
                </a:lnTo>
                <a:cubicBezTo>
                  <a:pt x="19411" y="6325"/>
                  <a:pt x="19412" y="6330"/>
                  <a:pt x="19414" y="6336"/>
                </a:cubicBezTo>
                <a:lnTo>
                  <a:pt x="18074" y="7079"/>
                </a:lnTo>
                <a:cubicBezTo>
                  <a:pt x="18074" y="7079"/>
                  <a:pt x="17869" y="6044"/>
                  <a:pt x="17869" y="6044"/>
                </a:cubicBezTo>
                <a:close/>
                <a:moveTo>
                  <a:pt x="18147" y="7543"/>
                </a:moveTo>
                <a:lnTo>
                  <a:pt x="18030" y="7125"/>
                </a:lnTo>
                <a:lnTo>
                  <a:pt x="18061" y="7108"/>
                </a:lnTo>
                <a:cubicBezTo>
                  <a:pt x="18061" y="7108"/>
                  <a:pt x="18147" y="7543"/>
                  <a:pt x="18147" y="7543"/>
                </a:cubicBezTo>
                <a:close/>
                <a:moveTo>
                  <a:pt x="13313" y="14767"/>
                </a:moveTo>
                <a:lnTo>
                  <a:pt x="13146" y="13045"/>
                </a:lnTo>
                <a:lnTo>
                  <a:pt x="13654" y="12694"/>
                </a:lnTo>
                <a:cubicBezTo>
                  <a:pt x="13659" y="12699"/>
                  <a:pt x="13664" y="12703"/>
                  <a:pt x="13671" y="12705"/>
                </a:cubicBezTo>
                <a:cubicBezTo>
                  <a:pt x="13671" y="12705"/>
                  <a:pt x="13313" y="14767"/>
                  <a:pt x="13313" y="14767"/>
                </a:cubicBezTo>
                <a:close/>
                <a:moveTo>
                  <a:pt x="12462" y="13517"/>
                </a:moveTo>
                <a:lnTo>
                  <a:pt x="13276" y="14796"/>
                </a:lnTo>
                <a:cubicBezTo>
                  <a:pt x="13274" y="14798"/>
                  <a:pt x="13272" y="14799"/>
                  <a:pt x="13270" y="14802"/>
                </a:cubicBezTo>
                <a:lnTo>
                  <a:pt x="11699" y="14044"/>
                </a:lnTo>
                <a:cubicBezTo>
                  <a:pt x="11699" y="14044"/>
                  <a:pt x="12462" y="13517"/>
                  <a:pt x="12462" y="13517"/>
                </a:cubicBezTo>
                <a:close/>
                <a:moveTo>
                  <a:pt x="10519" y="14831"/>
                </a:moveTo>
                <a:cubicBezTo>
                  <a:pt x="10519" y="14831"/>
                  <a:pt x="10519" y="14831"/>
                  <a:pt x="10519" y="14831"/>
                </a:cubicBezTo>
                <a:lnTo>
                  <a:pt x="11154" y="13804"/>
                </a:lnTo>
                <a:lnTo>
                  <a:pt x="11656" y="14046"/>
                </a:lnTo>
                <a:cubicBezTo>
                  <a:pt x="11656" y="14046"/>
                  <a:pt x="10519" y="14831"/>
                  <a:pt x="10519" y="14831"/>
                </a:cubicBezTo>
                <a:close/>
                <a:moveTo>
                  <a:pt x="9452" y="14456"/>
                </a:moveTo>
                <a:lnTo>
                  <a:pt x="10073" y="13510"/>
                </a:lnTo>
                <a:lnTo>
                  <a:pt x="10463" y="14823"/>
                </a:lnTo>
                <a:cubicBezTo>
                  <a:pt x="10463" y="14824"/>
                  <a:pt x="10462" y="14824"/>
                  <a:pt x="10461" y="14824"/>
                </a:cubicBezTo>
                <a:cubicBezTo>
                  <a:pt x="10455" y="14828"/>
                  <a:pt x="10450" y="14834"/>
                  <a:pt x="10446" y="14840"/>
                </a:cubicBezTo>
                <a:cubicBezTo>
                  <a:pt x="10446" y="14840"/>
                  <a:pt x="9452" y="14456"/>
                  <a:pt x="9452" y="14456"/>
                </a:cubicBezTo>
                <a:close/>
                <a:moveTo>
                  <a:pt x="8349" y="16103"/>
                </a:moveTo>
                <a:cubicBezTo>
                  <a:pt x="8335" y="16097"/>
                  <a:pt x="8319" y="16097"/>
                  <a:pt x="8305" y="16106"/>
                </a:cubicBezTo>
                <a:cubicBezTo>
                  <a:pt x="8303" y="16107"/>
                  <a:pt x="8302" y="16108"/>
                  <a:pt x="8301" y="16109"/>
                </a:cubicBezTo>
                <a:lnTo>
                  <a:pt x="7388" y="15331"/>
                </a:lnTo>
                <a:lnTo>
                  <a:pt x="7429" y="15322"/>
                </a:lnTo>
                <a:cubicBezTo>
                  <a:pt x="7430" y="15324"/>
                  <a:pt x="7430" y="15327"/>
                  <a:pt x="7432" y="15329"/>
                </a:cubicBezTo>
                <a:cubicBezTo>
                  <a:pt x="7446" y="15353"/>
                  <a:pt x="7475" y="15361"/>
                  <a:pt x="7498" y="15346"/>
                </a:cubicBezTo>
                <a:cubicBezTo>
                  <a:pt x="7519" y="15333"/>
                  <a:pt x="7526" y="15306"/>
                  <a:pt x="7517" y="15283"/>
                </a:cubicBezTo>
                <a:lnTo>
                  <a:pt x="8905" y="14270"/>
                </a:lnTo>
                <a:lnTo>
                  <a:pt x="9420" y="14469"/>
                </a:lnTo>
                <a:cubicBezTo>
                  <a:pt x="9420" y="14469"/>
                  <a:pt x="8349" y="16103"/>
                  <a:pt x="8349" y="16103"/>
                </a:cubicBezTo>
                <a:close/>
                <a:moveTo>
                  <a:pt x="6229" y="15962"/>
                </a:moveTo>
                <a:lnTo>
                  <a:pt x="6327" y="15579"/>
                </a:lnTo>
                <a:lnTo>
                  <a:pt x="7361" y="15338"/>
                </a:lnTo>
                <a:lnTo>
                  <a:pt x="8287" y="16127"/>
                </a:lnTo>
                <a:cubicBezTo>
                  <a:pt x="8286" y="16129"/>
                  <a:pt x="8285" y="16132"/>
                  <a:pt x="8284" y="16135"/>
                </a:cubicBezTo>
                <a:cubicBezTo>
                  <a:pt x="8284" y="16135"/>
                  <a:pt x="6229" y="15962"/>
                  <a:pt x="6229" y="15962"/>
                </a:cubicBezTo>
                <a:close/>
                <a:moveTo>
                  <a:pt x="6058" y="16555"/>
                </a:moveTo>
                <a:lnTo>
                  <a:pt x="6100" y="15972"/>
                </a:lnTo>
                <a:lnTo>
                  <a:pt x="6205" y="15980"/>
                </a:lnTo>
                <a:cubicBezTo>
                  <a:pt x="6205" y="15980"/>
                  <a:pt x="6058" y="16555"/>
                  <a:pt x="6058" y="16555"/>
                </a:cubicBezTo>
                <a:close/>
                <a:moveTo>
                  <a:pt x="5066" y="15908"/>
                </a:moveTo>
                <a:cubicBezTo>
                  <a:pt x="5066" y="15907"/>
                  <a:pt x="5067" y="15906"/>
                  <a:pt x="5068" y="15906"/>
                </a:cubicBezTo>
                <a:lnTo>
                  <a:pt x="6001" y="16631"/>
                </a:lnTo>
                <a:cubicBezTo>
                  <a:pt x="5996" y="16639"/>
                  <a:pt x="5994" y="16647"/>
                  <a:pt x="5994" y="16656"/>
                </a:cubicBezTo>
                <a:lnTo>
                  <a:pt x="5555" y="16737"/>
                </a:lnTo>
                <a:cubicBezTo>
                  <a:pt x="5555" y="16737"/>
                  <a:pt x="5066" y="15908"/>
                  <a:pt x="5066" y="15908"/>
                </a:cubicBezTo>
                <a:close/>
                <a:moveTo>
                  <a:pt x="6134" y="17758"/>
                </a:moveTo>
                <a:cubicBezTo>
                  <a:pt x="6130" y="17762"/>
                  <a:pt x="6127" y="17766"/>
                  <a:pt x="6124" y="17771"/>
                </a:cubicBezTo>
                <a:lnTo>
                  <a:pt x="4668" y="17362"/>
                </a:lnTo>
                <a:lnTo>
                  <a:pt x="4785" y="16895"/>
                </a:lnTo>
                <a:lnTo>
                  <a:pt x="5543" y="16756"/>
                </a:lnTo>
                <a:cubicBezTo>
                  <a:pt x="5543" y="16756"/>
                  <a:pt x="6134" y="17758"/>
                  <a:pt x="6134" y="17758"/>
                </a:cubicBezTo>
                <a:close/>
                <a:moveTo>
                  <a:pt x="4335" y="18621"/>
                </a:moveTo>
                <a:cubicBezTo>
                  <a:pt x="4330" y="18621"/>
                  <a:pt x="4324" y="18621"/>
                  <a:pt x="4318" y="18623"/>
                </a:cubicBezTo>
                <a:lnTo>
                  <a:pt x="3691" y="17135"/>
                </a:lnTo>
                <a:cubicBezTo>
                  <a:pt x="3691" y="17135"/>
                  <a:pt x="3691" y="17135"/>
                  <a:pt x="3691" y="17135"/>
                </a:cubicBezTo>
                <a:cubicBezTo>
                  <a:pt x="3699" y="17130"/>
                  <a:pt x="3704" y="17122"/>
                  <a:pt x="3708" y="17114"/>
                </a:cubicBezTo>
                <a:lnTo>
                  <a:pt x="4647" y="17378"/>
                </a:lnTo>
                <a:cubicBezTo>
                  <a:pt x="4647" y="17378"/>
                  <a:pt x="4335" y="18621"/>
                  <a:pt x="4335" y="18621"/>
                </a:cubicBezTo>
                <a:close/>
                <a:moveTo>
                  <a:pt x="3850" y="18717"/>
                </a:moveTo>
                <a:lnTo>
                  <a:pt x="4280" y="18683"/>
                </a:lnTo>
                <a:lnTo>
                  <a:pt x="3868" y="18881"/>
                </a:lnTo>
                <a:cubicBezTo>
                  <a:pt x="3868" y="18881"/>
                  <a:pt x="3850" y="18717"/>
                  <a:pt x="3850" y="18717"/>
                </a:cubicBezTo>
                <a:close/>
                <a:moveTo>
                  <a:pt x="3927" y="19646"/>
                </a:moveTo>
                <a:cubicBezTo>
                  <a:pt x="3924" y="19647"/>
                  <a:pt x="3921" y="19648"/>
                  <a:pt x="3918" y="19650"/>
                </a:cubicBezTo>
                <a:cubicBezTo>
                  <a:pt x="3911" y="19654"/>
                  <a:pt x="3906" y="19660"/>
                  <a:pt x="3903" y="19666"/>
                </a:cubicBezTo>
                <a:lnTo>
                  <a:pt x="3033" y="19307"/>
                </a:lnTo>
                <a:lnTo>
                  <a:pt x="3849" y="18915"/>
                </a:lnTo>
                <a:cubicBezTo>
                  <a:pt x="3849" y="18915"/>
                  <a:pt x="3927" y="19646"/>
                  <a:pt x="3927" y="19646"/>
                </a:cubicBezTo>
                <a:close/>
                <a:moveTo>
                  <a:pt x="1911" y="18813"/>
                </a:moveTo>
                <a:cubicBezTo>
                  <a:pt x="1907" y="18814"/>
                  <a:pt x="1904" y="18815"/>
                  <a:pt x="1900" y="18817"/>
                </a:cubicBezTo>
                <a:cubicBezTo>
                  <a:pt x="1880" y="18830"/>
                  <a:pt x="1873" y="18857"/>
                  <a:pt x="1882" y="18879"/>
                </a:cubicBezTo>
                <a:lnTo>
                  <a:pt x="993" y="19457"/>
                </a:lnTo>
                <a:lnTo>
                  <a:pt x="1789" y="17683"/>
                </a:lnTo>
                <a:cubicBezTo>
                  <a:pt x="1789" y="17683"/>
                  <a:pt x="1911" y="18813"/>
                  <a:pt x="1911" y="18813"/>
                </a:cubicBezTo>
                <a:close/>
                <a:moveTo>
                  <a:pt x="1800" y="17604"/>
                </a:moveTo>
                <a:lnTo>
                  <a:pt x="1795" y="17555"/>
                </a:lnTo>
                <a:lnTo>
                  <a:pt x="1879" y="17427"/>
                </a:lnTo>
                <a:cubicBezTo>
                  <a:pt x="1879" y="17427"/>
                  <a:pt x="1800" y="17604"/>
                  <a:pt x="1800" y="17604"/>
                </a:cubicBezTo>
                <a:close/>
                <a:moveTo>
                  <a:pt x="1931" y="17366"/>
                </a:moveTo>
                <a:cubicBezTo>
                  <a:pt x="1932" y="17367"/>
                  <a:pt x="1933" y="17366"/>
                  <a:pt x="1934" y="17367"/>
                </a:cubicBezTo>
                <a:lnTo>
                  <a:pt x="1921" y="18725"/>
                </a:lnTo>
                <a:lnTo>
                  <a:pt x="1805" y="17647"/>
                </a:lnTo>
                <a:cubicBezTo>
                  <a:pt x="1805" y="17647"/>
                  <a:pt x="1931" y="17366"/>
                  <a:pt x="1931" y="17366"/>
                </a:cubicBezTo>
                <a:close/>
                <a:moveTo>
                  <a:pt x="3201" y="16717"/>
                </a:moveTo>
                <a:lnTo>
                  <a:pt x="1980" y="17287"/>
                </a:lnTo>
                <a:cubicBezTo>
                  <a:pt x="1975" y="17281"/>
                  <a:pt x="1970" y="17277"/>
                  <a:pt x="1964" y="17273"/>
                </a:cubicBezTo>
                <a:lnTo>
                  <a:pt x="2316" y="15981"/>
                </a:lnTo>
                <a:cubicBezTo>
                  <a:pt x="2316" y="15981"/>
                  <a:pt x="3201" y="16717"/>
                  <a:pt x="3201" y="16717"/>
                </a:cubicBezTo>
                <a:close/>
                <a:moveTo>
                  <a:pt x="3549" y="16554"/>
                </a:moveTo>
                <a:lnTo>
                  <a:pt x="3218" y="16708"/>
                </a:lnTo>
                <a:lnTo>
                  <a:pt x="2321" y="15962"/>
                </a:lnTo>
                <a:lnTo>
                  <a:pt x="2453" y="15480"/>
                </a:lnTo>
                <a:lnTo>
                  <a:pt x="3364" y="15622"/>
                </a:lnTo>
                <a:cubicBezTo>
                  <a:pt x="3364" y="15622"/>
                  <a:pt x="3549" y="16554"/>
                  <a:pt x="3549" y="16554"/>
                </a:cubicBezTo>
                <a:close/>
                <a:moveTo>
                  <a:pt x="4322" y="15772"/>
                </a:moveTo>
                <a:lnTo>
                  <a:pt x="4043" y="16323"/>
                </a:lnTo>
                <a:lnTo>
                  <a:pt x="3568" y="16545"/>
                </a:lnTo>
                <a:lnTo>
                  <a:pt x="3385" y="15626"/>
                </a:lnTo>
                <a:cubicBezTo>
                  <a:pt x="3385" y="15626"/>
                  <a:pt x="4322" y="15772"/>
                  <a:pt x="4322" y="15772"/>
                </a:cubicBezTo>
                <a:close/>
                <a:moveTo>
                  <a:pt x="2991" y="13602"/>
                </a:moveTo>
                <a:cubicBezTo>
                  <a:pt x="2991" y="13602"/>
                  <a:pt x="2991" y="13602"/>
                  <a:pt x="2991" y="13602"/>
                </a:cubicBezTo>
                <a:lnTo>
                  <a:pt x="4542" y="15337"/>
                </a:lnTo>
                <a:lnTo>
                  <a:pt x="4332" y="15751"/>
                </a:lnTo>
                <a:lnTo>
                  <a:pt x="3381" y="15603"/>
                </a:lnTo>
                <a:lnTo>
                  <a:pt x="2985" y="13604"/>
                </a:lnTo>
                <a:cubicBezTo>
                  <a:pt x="2987" y="13603"/>
                  <a:pt x="2989" y="13603"/>
                  <a:pt x="2991" y="13602"/>
                </a:cubicBezTo>
                <a:close/>
                <a:moveTo>
                  <a:pt x="5271" y="13237"/>
                </a:moveTo>
                <a:cubicBezTo>
                  <a:pt x="5278" y="13248"/>
                  <a:pt x="5288" y="13256"/>
                  <a:pt x="5299" y="13259"/>
                </a:cubicBezTo>
                <a:lnTo>
                  <a:pt x="5275" y="13493"/>
                </a:lnTo>
                <a:lnTo>
                  <a:pt x="3124" y="13543"/>
                </a:lnTo>
                <a:lnTo>
                  <a:pt x="5267" y="13226"/>
                </a:lnTo>
                <a:cubicBezTo>
                  <a:pt x="5268" y="13229"/>
                  <a:pt x="5269" y="13233"/>
                  <a:pt x="5271" y="13237"/>
                </a:cubicBezTo>
                <a:close/>
                <a:moveTo>
                  <a:pt x="5343" y="13172"/>
                </a:moveTo>
                <a:cubicBezTo>
                  <a:pt x="5343" y="13172"/>
                  <a:pt x="5343" y="13172"/>
                  <a:pt x="5343" y="13172"/>
                </a:cubicBezTo>
                <a:lnTo>
                  <a:pt x="6622" y="10800"/>
                </a:lnTo>
                <a:lnTo>
                  <a:pt x="5761" y="12804"/>
                </a:lnTo>
                <a:cubicBezTo>
                  <a:pt x="5761" y="12804"/>
                  <a:pt x="5343" y="13172"/>
                  <a:pt x="5343" y="13172"/>
                </a:cubicBezTo>
                <a:close/>
                <a:moveTo>
                  <a:pt x="5571" y="13247"/>
                </a:moveTo>
                <a:lnTo>
                  <a:pt x="5360" y="13212"/>
                </a:lnTo>
                <a:cubicBezTo>
                  <a:pt x="5360" y="13203"/>
                  <a:pt x="5359" y="13193"/>
                  <a:pt x="5354" y="13185"/>
                </a:cubicBezTo>
                <a:lnTo>
                  <a:pt x="5746" y="12840"/>
                </a:lnTo>
                <a:cubicBezTo>
                  <a:pt x="5746" y="12840"/>
                  <a:pt x="5571" y="13247"/>
                  <a:pt x="5571" y="13247"/>
                </a:cubicBezTo>
                <a:close/>
                <a:moveTo>
                  <a:pt x="5723" y="13272"/>
                </a:moveTo>
                <a:lnTo>
                  <a:pt x="5590" y="13250"/>
                </a:lnTo>
                <a:lnTo>
                  <a:pt x="5779" y="12811"/>
                </a:lnTo>
                <a:lnTo>
                  <a:pt x="7171" y="11586"/>
                </a:lnTo>
                <a:cubicBezTo>
                  <a:pt x="7171" y="11586"/>
                  <a:pt x="5723" y="13272"/>
                  <a:pt x="5723" y="13272"/>
                </a:cubicBezTo>
                <a:close/>
                <a:moveTo>
                  <a:pt x="7863" y="11864"/>
                </a:moveTo>
                <a:lnTo>
                  <a:pt x="7303" y="11514"/>
                </a:lnTo>
                <a:cubicBezTo>
                  <a:pt x="7304" y="11513"/>
                  <a:pt x="7304" y="11512"/>
                  <a:pt x="7305" y="11511"/>
                </a:cubicBezTo>
                <a:lnTo>
                  <a:pt x="8095" y="11594"/>
                </a:lnTo>
                <a:cubicBezTo>
                  <a:pt x="8095" y="11594"/>
                  <a:pt x="7863" y="11864"/>
                  <a:pt x="7863" y="11864"/>
                </a:cubicBezTo>
                <a:close/>
                <a:moveTo>
                  <a:pt x="8204" y="11606"/>
                </a:moveTo>
                <a:lnTo>
                  <a:pt x="7967" y="11929"/>
                </a:lnTo>
                <a:lnTo>
                  <a:pt x="7882" y="11876"/>
                </a:lnTo>
                <a:lnTo>
                  <a:pt x="8122" y="11597"/>
                </a:lnTo>
                <a:cubicBezTo>
                  <a:pt x="8122" y="11597"/>
                  <a:pt x="8204" y="11606"/>
                  <a:pt x="8204" y="11606"/>
                </a:cubicBezTo>
                <a:close/>
                <a:moveTo>
                  <a:pt x="8214" y="11591"/>
                </a:moveTo>
                <a:lnTo>
                  <a:pt x="8135" y="11582"/>
                </a:lnTo>
                <a:lnTo>
                  <a:pt x="8389" y="11287"/>
                </a:lnTo>
                <a:lnTo>
                  <a:pt x="8426" y="11301"/>
                </a:lnTo>
                <a:cubicBezTo>
                  <a:pt x="8426" y="11301"/>
                  <a:pt x="8214" y="11591"/>
                  <a:pt x="8214" y="11591"/>
                </a:cubicBezTo>
                <a:close/>
                <a:moveTo>
                  <a:pt x="9346" y="11666"/>
                </a:moveTo>
                <a:lnTo>
                  <a:pt x="9368" y="11712"/>
                </a:lnTo>
                <a:lnTo>
                  <a:pt x="8238" y="11593"/>
                </a:lnTo>
                <a:lnTo>
                  <a:pt x="8445" y="11309"/>
                </a:lnTo>
                <a:cubicBezTo>
                  <a:pt x="8445" y="11309"/>
                  <a:pt x="9346" y="11666"/>
                  <a:pt x="9346" y="11666"/>
                </a:cubicBezTo>
                <a:close/>
                <a:moveTo>
                  <a:pt x="8889" y="10751"/>
                </a:moveTo>
                <a:lnTo>
                  <a:pt x="9333" y="11641"/>
                </a:lnTo>
                <a:lnTo>
                  <a:pt x="8457" y="11293"/>
                </a:lnTo>
                <a:lnTo>
                  <a:pt x="8854" y="10749"/>
                </a:lnTo>
                <a:cubicBezTo>
                  <a:pt x="8865" y="10754"/>
                  <a:pt x="8877" y="10755"/>
                  <a:pt x="8889" y="10751"/>
                </a:cubicBezTo>
                <a:close/>
                <a:moveTo>
                  <a:pt x="9503" y="10573"/>
                </a:moveTo>
                <a:lnTo>
                  <a:pt x="8919" y="10686"/>
                </a:lnTo>
                <a:cubicBezTo>
                  <a:pt x="8918" y="10683"/>
                  <a:pt x="8918" y="10680"/>
                  <a:pt x="8916" y="10677"/>
                </a:cubicBezTo>
                <a:cubicBezTo>
                  <a:pt x="8916" y="10677"/>
                  <a:pt x="8916" y="10677"/>
                  <a:pt x="8916" y="10677"/>
                </a:cubicBezTo>
                <a:lnTo>
                  <a:pt x="9484" y="10082"/>
                </a:lnTo>
                <a:cubicBezTo>
                  <a:pt x="9484" y="10082"/>
                  <a:pt x="9503" y="10573"/>
                  <a:pt x="9503" y="10573"/>
                </a:cubicBezTo>
                <a:close/>
                <a:moveTo>
                  <a:pt x="10203" y="9328"/>
                </a:moveTo>
                <a:lnTo>
                  <a:pt x="11438" y="10176"/>
                </a:lnTo>
                <a:cubicBezTo>
                  <a:pt x="11435" y="10183"/>
                  <a:pt x="11434" y="10190"/>
                  <a:pt x="11434" y="10197"/>
                </a:cubicBezTo>
                <a:lnTo>
                  <a:pt x="9520" y="10569"/>
                </a:lnTo>
                <a:lnTo>
                  <a:pt x="9501" y="10064"/>
                </a:lnTo>
                <a:cubicBezTo>
                  <a:pt x="9501" y="10064"/>
                  <a:pt x="10203" y="9328"/>
                  <a:pt x="10203" y="9328"/>
                </a:cubicBezTo>
                <a:close/>
                <a:moveTo>
                  <a:pt x="9469" y="8840"/>
                </a:moveTo>
                <a:cubicBezTo>
                  <a:pt x="9473" y="8837"/>
                  <a:pt x="9476" y="8834"/>
                  <a:pt x="9479" y="8830"/>
                </a:cubicBezTo>
                <a:lnTo>
                  <a:pt x="10184" y="9315"/>
                </a:lnTo>
                <a:lnTo>
                  <a:pt x="9499" y="10033"/>
                </a:lnTo>
                <a:lnTo>
                  <a:pt x="9454" y="8845"/>
                </a:lnTo>
                <a:cubicBezTo>
                  <a:pt x="9459" y="8844"/>
                  <a:pt x="9464" y="8843"/>
                  <a:pt x="9469" y="8840"/>
                </a:cubicBezTo>
                <a:close/>
                <a:moveTo>
                  <a:pt x="10447" y="8346"/>
                </a:moveTo>
                <a:lnTo>
                  <a:pt x="9485" y="8770"/>
                </a:lnTo>
                <a:cubicBezTo>
                  <a:pt x="9484" y="8768"/>
                  <a:pt x="9482" y="8767"/>
                  <a:pt x="9481" y="8766"/>
                </a:cubicBezTo>
                <a:lnTo>
                  <a:pt x="10187" y="7875"/>
                </a:lnTo>
                <a:cubicBezTo>
                  <a:pt x="10187" y="7875"/>
                  <a:pt x="10447" y="8346"/>
                  <a:pt x="10447" y="8346"/>
                </a:cubicBezTo>
                <a:close/>
                <a:moveTo>
                  <a:pt x="12205" y="6957"/>
                </a:moveTo>
                <a:cubicBezTo>
                  <a:pt x="12208" y="6961"/>
                  <a:pt x="12211" y="6964"/>
                  <a:pt x="12214" y="6967"/>
                </a:cubicBezTo>
                <a:lnTo>
                  <a:pt x="11791" y="7568"/>
                </a:lnTo>
                <a:lnTo>
                  <a:pt x="12199" y="6932"/>
                </a:lnTo>
                <a:cubicBezTo>
                  <a:pt x="12199" y="6941"/>
                  <a:pt x="12200" y="6949"/>
                  <a:pt x="12205" y="6957"/>
                </a:cubicBezTo>
                <a:close/>
                <a:moveTo>
                  <a:pt x="16511" y="6834"/>
                </a:moveTo>
                <a:lnTo>
                  <a:pt x="15404" y="7606"/>
                </a:lnTo>
                <a:lnTo>
                  <a:pt x="16362" y="6337"/>
                </a:lnTo>
                <a:cubicBezTo>
                  <a:pt x="16362" y="6337"/>
                  <a:pt x="16511" y="6834"/>
                  <a:pt x="16511" y="6834"/>
                </a:cubicBezTo>
                <a:close/>
                <a:moveTo>
                  <a:pt x="16736" y="5842"/>
                </a:moveTo>
                <a:lnTo>
                  <a:pt x="17151" y="6387"/>
                </a:lnTo>
                <a:lnTo>
                  <a:pt x="16527" y="6822"/>
                </a:lnTo>
                <a:lnTo>
                  <a:pt x="16376" y="6319"/>
                </a:lnTo>
                <a:cubicBezTo>
                  <a:pt x="16376" y="6319"/>
                  <a:pt x="16736" y="5842"/>
                  <a:pt x="16736" y="5842"/>
                </a:cubicBezTo>
                <a:close/>
                <a:moveTo>
                  <a:pt x="16722" y="5825"/>
                </a:moveTo>
                <a:lnTo>
                  <a:pt x="16368" y="6293"/>
                </a:lnTo>
                <a:lnTo>
                  <a:pt x="15907" y="4756"/>
                </a:lnTo>
                <a:cubicBezTo>
                  <a:pt x="15907" y="4756"/>
                  <a:pt x="16722" y="5825"/>
                  <a:pt x="16722" y="5825"/>
                </a:cubicBezTo>
                <a:close/>
                <a:moveTo>
                  <a:pt x="16736" y="5807"/>
                </a:moveTo>
                <a:lnTo>
                  <a:pt x="15928" y="4748"/>
                </a:lnTo>
                <a:lnTo>
                  <a:pt x="16973" y="5493"/>
                </a:lnTo>
                <a:cubicBezTo>
                  <a:pt x="16973" y="5493"/>
                  <a:pt x="16736" y="5807"/>
                  <a:pt x="16736" y="5807"/>
                </a:cubicBezTo>
                <a:close/>
                <a:moveTo>
                  <a:pt x="17318" y="5738"/>
                </a:moveTo>
                <a:lnTo>
                  <a:pt x="17160" y="6362"/>
                </a:lnTo>
                <a:lnTo>
                  <a:pt x="16750" y="5824"/>
                </a:lnTo>
                <a:lnTo>
                  <a:pt x="16991" y="5505"/>
                </a:lnTo>
                <a:cubicBezTo>
                  <a:pt x="16991" y="5505"/>
                  <a:pt x="17318" y="5738"/>
                  <a:pt x="17318" y="5738"/>
                </a:cubicBezTo>
                <a:close/>
                <a:moveTo>
                  <a:pt x="17322" y="5722"/>
                </a:moveTo>
                <a:lnTo>
                  <a:pt x="17000" y="5493"/>
                </a:lnTo>
                <a:lnTo>
                  <a:pt x="17152" y="5292"/>
                </a:lnTo>
                <a:lnTo>
                  <a:pt x="17402" y="5405"/>
                </a:lnTo>
                <a:cubicBezTo>
                  <a:pt x="17402" y="5405"/>
                  <a:pt x="17322" y="5722"/>
                  <a:pt x="17322" y="5722"/>
                </a:cubicBezTo>
                <a:close/>
                <a:moveTo>
                  <a:pt x="17661" y="5522"/>
                </a:moveTo>
                <a:lnTo>
                  <a:pt x="17700" y="5959"/>
                </a:lnTo>
                <a:cubicBezTo>
                  <a:pt x="17695" y="5960"/>
                  <a:pt x="17689" y="5962"/>
                  <a:pt x="17684" y="5965"/>
                </a:cubicBezTo>
                <a:cubicBezTo>
                  <a:pt x="17681" y="5968"/>
                  <a:pt x="17678" y="5971"/>
                  <a:pt x="17675" y="5974"/>
                </a:cubicBezTo>
                <a:lnTo>
                  <a:pt x="17338" y="5734"/>
                </a:lnTo>
                <a:lnTo>
                  <a:pt x="17420" y="5413"/>
                </a:lnTo>
                <a:cubicBezTo>
                  <a:pt x="17420" y="5413"/>
                  <a:pt x="17661" y="5522"/>
                  <a:pt x="17661" y="5522"/>
                </a:cubicBezTo>
                <a:close/>
                <a:moveTo>
                  <a:pt x="17591" y="4740"/>
                </a:moveTo>
                <a:lnTo>
                  <a:pt x="17659" y="5495"/>
                </a:lnTo>
                <a:lnTo>
                  <a:pt x="17425" y="5390"/>
                </a:lnTo>
                <a:lnTo>
                  <a:pt x="17589" y="4740"/>
                </a:lnTo>
                <a:cubicBezTo>
                  <a:pt x="17590" y="4740"/>
                  <a:pt x="17591" y="4740"/>
                  <a:pt x="17591" y="4740"/>
                </a:cubicBezTo>
                <a:close/>
                <a:moveTo>
                  <a:pt x="17833" y="5574"/>
                </a:moveTo>
                <a:lnTo>
                  <a:pt x="17771" y="5546"/>
                </a:lnTo>
                <a:lnTo>
                  <a:pt x="17611" y="4737"/>
                </a:lnTo>
                <a:cubicBezTo>
                  <a:pt x="17613" y="4736"/>
                  <a:pt x="17616" y="4735"/>
                  <a:pt x="17618" y="4734"/>
                </a:cubicBezTo>
                <a:cubicBezTo>
                  <a:pt x="17620" y="4732"/>
                  <a:pt x="17622" y="4730"/>
                  <a:pt x="17624" y="4728"/>
                </a:cubicBezTo>
                <a:lnTo>
                  <a:pt x="17993" y="5051"/>
                </a:lnTo>
                <a:cubicBezTo>
                  <a:pt x="17993" y="5051"/>
                  <a:pt x="17833" y="5574"/>
                  <a:pt x="17833" y="5574"/>
                </a:cubicBezTo>
                <a:close/>
                <a:moveTo>
                  <a:pt x="18520" y="5512"/>
                </a:moveTo>
                <a:lnTo>
                  <a:pt x="18165" y="5724"/>
                </a:lnTo>
                <a:lnTo>
                  <a:pt x="17850" y="5582"/>
                </a:lnTo>
                <a:lnTo>
                  <a:pt x="18008" y="5064"/>
                </a:lnTo>
                <a:cubicBezTo>
                  <a:pt x="18008" y="5064"/>
                  <a:pt x="18520" y="5512"/>
                  <a:pt x="18520" y="5512"/>
                </a:cubicBezTo>
                <a:close/>
                <a:moveTo>
                  <a:pt x="19134" y="5144"/>
                </a:moveTo>
                <a:lnTo>
                  <a:pt x="18535" y="5503"/>
                </a:lnTo>
                <a:lnTo>
                  <a:pt x="18013" y="5047"/>
                </a:lnTo>
                <a:lnTo>
                  <a:pt x="18147" y="4607"/>
                </a:lnTo>
                <a:lnTo>
                  <a:pt x="18954" y="4470"/>
                </a:lnTo>
                <a:cubicBezTo>
                  <a:pt x="18954" y="4470"/>
                  <a:pt x="19134" y="5144"/>
                  <a:pt x="19134" y="5144"/>
                </a:cubicBezTo>
                <a:close/>
                <a:moveTo>
                  <a:pt x="20778" y="4162"/>
                </a:moveTo>
                <a:lnTo>
                  <a:pt x="19151" y="5134"/>
                </a:lnTo>
                <a:lnTo>
                  <a:pt x="18973" y="4467"/>
                </a:lnTo>
                <a:cubicBezTo>
                  <a:pt x="18973" y="4467"/>
                  <a:pt x="20778" y="4162"/>
                  <a:pt x="20778" y="4162"/>
                </a:cubicBezTo>
                <a:close/>
                <a:moveTo>
                  <a:pt x="19456" y="6271"/>
                </a:moveTo>
                <a:lnTo>
                  <a:pt x="19157" y="5156"/>
                </a:lnTo>
                <a:lnTo>
                  <a:pt x="20796" y="4176"/>
                </a:lnTo>
                <a:cubicBezTo>
                  <a:pt x="20797" y="4177"/>
                  <a:pt x="20798" y="4178"/>
                  <a:pt x="20799" y="4179"/>
                </a:cubicBezTo>
                <a:lnTo>
                  <a:pt x="19478" y="6276"/>
                </a:lnTo>
                <a:cubicBezTo>
                  <a:pt x="19471" y="6272"/>
                  <a:pt x="19464" y="6271"/>
                  <a:pt x="19456" y="6271"/>
                </a:cubicBezTo>
                <a:close/>
                <a:moveTo>
                  <a:pt x="19404" y="6284"/>
                </a:moveTo>
                <a:lnTo>
                  <a:pt x="18189" y="5735"/>
                </a:lnTo>
                <a:lnTo>
                  <a:pt x="18537" y="5527"/>
                </a:lnTo>
                <a:cubicBezTo>
                  <a:pt x="18537" y="5527"/>
                  <a:pt x="19404" y="6284"/>
                  <a:pt x="19404" y="6284"/>
                </a:cubicBezTo>
                <a:close/>
                <a:moveTo>
                  <a:pt x="19434" y="6278"/>
                </a:moveTo>
                <a:cubicBezTo>
                  <a:pt x="19432" y="6280"/>
                  <a:pt x="19430" y="6282"/>
                  <a:pt x="19428" y="6284"/>
                </a:cubicBezTo>
                <a:lnTo>
                  <a:pt x="18552" y="5518"/>
                </a:lnTo>
                <a:lnTo>
                  <a:pt x="19140" y="5166"/>
                </a:lnTo>
                <a:lnTo>
                  <a:pt x="19437" y="6277"/>
                </a:lnTo>
                <a:cubicBezTo>
                  <a:pt x="19436" y="6277"/>
                  <a:pt x="19435" y="6277"/>
                  <a:pt x="19434" y="6278"/>
                </a:cubicBezTo>
                <a:close/>
                <a:moveTo>
                  <a:pt x="17849" y="5938"/>
                </a:moveTo>
                <a:lnTo>
                  <a:pt x="18165" y="5749"/>
                </a:lnTo>
                <a:lnTo>
                  <a:pt x="19387" y="6302"/>
                </a:lnTo>
                <a:lnTo>
                  <a:pt x="17867" y="6029"/>
                </a:lnTo>
                <a:cubicBezTo>
                  <a:pt x="17867" y="6029"/>
                  <a:pt x="17849" y="5938"/>
                  <a:pt x="17849" y="5938"/>
                </a:cubicBezTo>
                <a:close/>
                <a:moveTo>
                  <a:pt x="17758" y="6010"/>
                </a:moveTo>
                <a:cubicBezTo>
                  <a:pt x="17758" y="6004"/>
                  <a:pt x="17757" y="5999"/>
                  <a:pt x="17756" y="5994"/>
                </a:cubicBezTo>
                <a:lnTo>
                  <a:pt x="17832" y="5948"/>
                </a:lnTo>
                <a:lnTo>
                  <a:pt x="17847" y="6026"/>
                </a:lnTo>
                <a:cubicBezTo>
                  <a:pt x="17847" y="6026"/>
                  <a:pt x="17758" y="6010"/>
                  <a:pt x="17758" y="6010"/>
                </a:cubicBezTo>
                <a:close/>
                <a:moveTo>
                  <a:pt x="17729" y="6054"/>
                </a:moveTo>
                <a:cubicBezTo>
                  <a:pt x="17731" y="6053"/>
                  <a:pt x="17734" y="6053"/>
                  <a:pt x="17735" y="6052"/>
                </a:cubicBezTo>
                <a:cubicBezTo>
                  <a:pt x="17746" y="6045"/>
                  <a:pt x="17752" y="6035"/>
                  <a:pt x="17756" y="6023"/>
                </a:cubicBezTo>
                <a:lnTo>
                  <a:pt x="17850" y="6040"/>
                </a:lnTo>
                <a:lnTo>
                  <a:pt x="18057" y="7088"/>
                </a:lnTo>
                <a:lnTo>
                  <a:pt x="18025" y="7107"/>
                </a:lnTo>
                <a:cubicBezTo>
                  <a:pt x="18025" y="7107"/>
                  <a:pt x="17729" y="6054"/>
                  <a:pt x="17729" y="6054"/>
                </a:cubicBezTo>
                <a:close/>
                <a:moveTo>
                  <a:pt x="17816" y="7222"/>
                </a:moveTo>
                <a:lnTo>
                  <a:pt x="17388" y="6661"/>
                </a:lnTo>
                <a:lnTo>
                  <a:pt x="17694" y="6055"/>
                </a:lnTo>
                <a:cubicBezTo>
                  <a:pt x="17701" y="6058"/>
                  <a:pt x="17709" y="6060"/>
                  <a:pt x="17717" y="6059"/>
                </a:cubicBezTo>
                <a:lnTo>
                  <a:pt x="18013" y="7113"/>
                </a:lnTo>
                <a:cubicBezTo>
                  <a:pt x="18013" y="7113"/>
                  <a:pt x="17816" y="7222"/>
                  <a:pt x="17816" y="7222"/>
                </a:cubicBezTo>
                <a:close/>
                <a:moveTo>
                  <a:pt x="18174" y="7691"/>
                </a:moveTo>
                <a:lnTo>
                  <a:pt x="17828" y="7237"/>
                </a:lnTo>
                <a:lnTo>
                  <a:pt x="18018" y="7132"/>
                </a:lnTo>
                <a:lnTo>
                  <a:pt x="18175" y="7691"/>
                </a:lnTo>
                <a:cubicBezTo>
                  <a:pt x="18175" y="7691"/>
                  <a:pt x="18174" y="7691"/>
                  <a:pt x="18174" y="7691"/>
                </a:cubicBezTo>
                <a:close/>
                <a:moveTo>
                  <a:pt x="16854" y="7778"/>
                </a:moveTo>
                <a:lnTo>
                  <a:pt x="16980" y="7708"/>
                </a:lnTo>
                <a:lnTo>
                  <a:pt x="17981" y="7739"/>
                </a:lnTo>
                <a:lnTo>
                  <a:pt x="16856" y="7785"/>
                </a:lnTo>
                <a:cubicBezTo>
                  <a:pt x="16856" y="7782"/>
                  <a:pt x="16854" y="7780"/>
                  <a:pt x="16854" y="7778"/>
                </a:cubicBezTo>
                <a:close/>
                <a:moveTo>
                  <a:pt x="13120" y="12777"/>
                </a:moveTo>
                <a:lnTo>
                  <a:pt x="13637" y="12678"/>
                </a:lnTo>
                <a:lnTo>
                  <a:pt x="13143" y="13019"/>
                </a:lnTo>
                <a:cubicBezTo>
                  <a:pt x="13143" y="13019"/>
                  <a:pt x="13120" y="12777"/>
                  <a:pt x="13120" y="12777"/>
                </a:cubicBezTo>
                <a:close/>
                <a:moveTo>
                  <a:pt x="11612" y="13063"/>
                </a:moveTo>
                <a:lnTo>
                  <a:pt x="12112" y="12968"/>
                </a:lnTo>
                <a:lnTo>
                  <a:pt x="12450" y="13498"/>
                </a:lnTo>
                <a:lnTo>
                  <a:pt x="11676" y="14033"/>
                </a:lnTo>
                <a:lnTo>
                  <a:pt x="11165" y="13786"/>
                </a:lnTo>
                <a:cubicBezTo>
                  <a:pt x="11165" y="13786"/>
                  <a:pt x="11612" y="13063"/>
                  <a:pt x="11612" y="13063"/>
                </a:cubicBezTo>
                <a:close/>
                <a:moveTo>
                  <a:pt x="10230" y="13335"/>
                </a:moveTo>
                <a:cubicBezTo>
                  <a:pt x="10231" y="13332"/>
                  <a:pt x="10230" y="13329"/>
                  <a:pt x="10230" y="13326"/>
                </a:cubicBezTo>
                <a:lnTo>
                  <a:pt x="11590" y="13067"/>
                </a:lnTo>
                <a:lnTo>
                  <a:pt x="11150" y="13779"/>
                </a:lnTo>
                <a:cubicBezTo>
                  <a:pt x="11150" y="13779"/>
                  <a:pt x="10230" y="13335"/>
                  <a:pt x="10230" y="13335"/>
                </a:cubicBezTo>
                <a:close/>
                <a:moveTo>
                  <a:pt x="10505" y="14821"/>
                </a:moveTo>
                <a:cubicBezTo>
                  <a:pt x="10498" y="14818"/>
                  <a:pt x="10490" y="14817"/>
                  <a:pt x="10483" y="14817"/>
                </a:cubicBezTo>
                <a:lnTo>
                  <a:pt x="10198" y="13371"/>
                </a:lnTo>
                <a:cubicBezTo>
                  <a:pt x="10202" y="13370"/>
                  <a:pt x="10205" y="13369"/>
                  <a:pt x="10208" y="13367"/>
                </a:cubicBezTo>
                <a:cubicBezTo>
                  <a:pt x="10214" y="13364"/>
                  <a:pt x="10218" y="13359"/>
                  <a:pt x="10222" y="13354"/>
                </a:cubicBezTo>
                <a:lnTo>
                  <a:pt x="11139" y="13797"/>
                </a:lnTo>
                <a:cubicBezTo>
                  <a:pt x="11139" y="13797"/>
                  <a:pt x="10505" y="14821"/>
                  <a:pt x="10505" y="14821"/>
                </a:cubicBezTo>
                <a:close/>
                <a:moveTo>
                  <a:pt x="10164" y="13370"/>
                </a:moveTo>
                <a:cubicBezTo>
                  <a:pt x="10171" y="13373"/>
                  <a:pt x="10179" y="13375"/>
                  <a:pt x="10187" y="13374"/>
                </a:cubicBezTo>
                <a:lnTo>
                  <a:pt x="10449" y="14709"/>
                </a:lnTo>
                <a:lnTo>
                  <a:pt x="10086" y="13489"/>
                </a:lnTo>
                <a:cubicBezTo>
                  <a:pt x="10086" y="13489"/>
                  <a:pt x="10164" y="13370"/>
                  <a:pt x="10164" y="13370"/>
                </a:cubicBezTo>
                <a:close/>
                <a:moveTo>
                  <a:pt x="10066" y="13422"/>
                </a:moveTo>
                <a:lnTo>
                  <a:pt x="10144" y="13365"/>
                </a:lnTo>
                <a:lnTo>
                  <a:pt x="10079" y="13464"/>
                </a:lnTo>
                <a:cubicBezTo>
                  <a:pt x="10079" y="13464"/>
                  <a:pt x="10066" y="13422"/>
                  <a:pt x="10066" y="13422"/>
                </a:cubicBezTo>
                <a:close/>
                <a:moveTo>
                  <a:pt x="10050" y="13433"/>
                </a:moveTo>
                <a:lnTo>
                  <a:pt x="10065" y="13485"/>
                </a:lnTo>
                <a:lnTo>
                  <a:pt x="9433" y="14449"/>
                </a:lnTo>
                <a:lnTo>
                  <a:pt x="8927" y="14254"/>
                </a:lnTo>
                <a:cubicBezTo>
                  <a:pt x="8927" y="14254"/>
                  <a:pt x="10050" y="13433"/>
                  <a:pt x="10050" y="13433"/>
                </a:cubicBezTo>
                <a:close/>
                <a:moveTo>
                  <a:pt x="7391" y="13661"/>
                </a:moveTo>
                <a:lnTo>
                  <a:pt x="7379" y="13455"/>
                </a:lnTo>
                <a:lnTo>
                  <a:pt x="10023" y="13341"/>
                </a:lnTo>
                <a:lnTo>
                  <a:pt x="10044" y="13413"/>
                </a:lnTo>
                <a:lnTo>
                  <a:pt x="8904" y="14245"/>
                </a:lnTo>
                <a:cubicBezTo>
                  <a:pt x="8904" y="14245"/>
                  <a:pt x="7391" y="13661"/>
                  <a:pt x="7391" y="13661"/>
                </a:cubicBezTo>
                <a:close/>
                <a:moveTo>
                  <a:pt x="7506" y="15266"/>
                </a:moveTo>
                <a:cubicBezTo>
                  <a:pt x="7498" y="15259"/>
                  <a:pt x="7490" y="15255"/>
                  <a:pt x="7481" y="15253"/>
                </a:cubicBezTo>
                <a:lnTo>
                  <a:pt x="7392" y="13686"/>
                </a:lnTo>
                <a:lnTo>
                  <a:pt x="8882" y="14261"/>
                </a:lnTo>
                <a:cubicBezTo>
                  <a:pt x="8882" y="14261"/>
                  <a:pt x="7506" y="15266"/>
                  <a:pt x="7506" y="15266"/>
                </a:cubicBezTo>
                <a:close/>
                <a:moveTo>
                  <a:pt x="6562" y="14657"/>
                </a:moveTo>
                <a:lnTo>
                  <a:pt x="7345" y="15324"/>
                </a:lnTo>
                <a:lnTo>
                  <a:pt x="6332" y="15560"/>
                </a:lnTo>
                <a:cubicBezTo>
                  <a:pt x="6332" y="15560"/>
                  <a:pt x="6562" y="14657"/>
                  <a:pt x="6562" y="14657"/>
                </a:cubicBezTo>
                <a:close/>
                <a:moveTo>
                  <a:pt x="6127" y="15608"/>
                </a:moveTo>
                <a:lnTo>
                  <a:pt x="6217" y="14363"/>
                </a:lnTo>
                <a:lnTo>
                  <a:pt x="6546" y="14643"/>
                </a:lnTo>
                <a:lnTo>
                  <a:pt x="6311" y="15565"/>
                </a:lnTo>
                <a:cubicBezTo>
                  <a:pt x="6311" y="15565"/>
                  <a:pt x="6127" y="15608"/>
                  <a:pt x="6127" y="15608"/>
                </a:cubicBezTo>
                <a:close/>
                <a:moveTo>
                  <a:pt x="6126" y="15625"/>
                </a:moveTo>
                <a:lnTo>
                  <a:pt x="6306" y="15583"/>
                </a:lnTo>
                <a:lnTo>
                  <a:pt x="6210" y="15960"/>
                </a:lnTo>
                <a:lnTo>
                  <a:pt x="6102" y="15951"/>
                </a:lnTo>
                <a:cubicBezTo>
                  <a:pt x="6102" y="15951"/>
                  <a:pt x="6126" y="15625"/>
                  <a:pt x="6126" y="15625"/>
                </a:cubicBezTo>
                <a:close/>
                <a:moveTo>
                  <a:pt x="5898" y="15934"/>
                </a:moveTo>
                <a:lnTo>
                  <a:pt x="5846" y="15691"/>
                </a:lnTo>
                <a:lnTo>
                  <a:pt x="6108" y="15630"/>
                </a:lnTo>
                <a:lnTo>
                  <a:pt x="6085" y="15950"/>
                </a:lnTo>
                <a:cubicBezTo>
                  <a:pt x="6085" y="15950"/>
                  <a:pt x="5898" y="15934"/>
                  <a:pt x="5898" y="15934"/>
                </a:cubicBezTo>
                <a:close/>
                <a:moveTo>
                  <a:pt x="5902" y="15955"/>
                </a:moveTo>
                <a:lnTo>
                  <a:pt x="6083" y="15970"/>
                </a:lnTo>
                <a:lnTo>
                  <a:pt x="6038" y="16593"/>
                </a:lnTo>
                <a:cubicBezTo>
                  <a:pt x="6038" y="16593"/>
                  <a:pt x="5902" y="15955"/>
                  <a:pt x="5902" y="15955"/>
                </a:cubicBezTo>
                <a:close/>
                <a:moveTo>
                  <a:pt x="5079" y="15886"/>
                </a:moveTo>
                <a:lnTo>
                  <a:pt x="5477" y="15919"/>
                </a:lnTo>
                <a:lnTo>
                  <a:pt x="6008" y="16621"/>
                </a:lnTo>
                <a:cubicBezTo>
                  <a:pt x="6008" y="16621"/>
                  <a:pt x="6008" y="16622"/>
                  <a:pt x="6007" y="16622"/>
                </a:cubicBezTo>
                <a:lnTo>
                  <a:pt x="5074" y="15897"/>
                </a:lnTo>
                <a:cubicBezTo>
                  <a:pt x="5076" y="15893"/>
                  <a:pt x="5078" y="15890"/>
                  <a:pt x="5079" y="15886"/>
                </a:cubicBezTo>
                <a:close/>
                <a:moveTo>
                  <a:pt x="5029" y="15921"/>
                </a:moveTo>
                <a:cubicBezTo>
                  <a:pt x="5036" y="15922"/>
                  <a:pt x="5042" y="15921"/>
                  <a:pt x="5049" y="15919"/>
                </a:cubicBezTo>
                <a:lnTo>
                  <a:pt x="5534" y="16741"/>
                </a:lnTo>
                <a:lnTo>
                  <a:pt x="4790" y="16877"/>
                </a:lnTo>
                <a:cubicBezTo>
                  <a:pt x="4790" y="16877"/>
                  <a:pt x="5029" y="15921"/>
                  <a:pt x="5029" y="15921"/>
                </a:cubicBezTo>
                <a:close/>
                <a:moveTo>
                  <a:pt x="3710" y="17075"/>
                </a:moveTo>
                <a:cubicBezTo>
                  <a:pt x="3709" y="17072"/>
                  <a:pt x="3709" y="17068"/>
                  <a:pt x="3707" y="17065"/>
                </a:cubicBezTo>
                <a:cubicBezTo>
                  <a:pt x="3707" y="17065"/>
                  <a:pt x="3706" y="17065"/>
                  <a:pt x="3706" y="17064"/>
                </a:cubicBezTo>
                <a:lnTo>
                  <a:pt x="5001" y="15909"/>
                </a:lnTo>
                <a:cubicBezTo>
                  <a:pt x="5005" y="15912"/>
                  <a:pt x="5008" y="15915"/>
                  <a:pt x="5012" y="15917"/>
                </a:cubicBezTo>
                <a:lnTo>
                  <a:pt x="4771" y="16881"/>
                </a:lnTo>
                <a:cubicBezTo>
                  <a:pt x="4771" y="16881"/>
                  <a:pt x="3710" y="17075"/>
                  <a:pt x="3710" y="17075"/>
                </a:cubicBezTo>
                <a:close/>
                <a:moveTo>
                  <a:pt x="3713" y="17091"/>
                </a:moveTo>
                <a:lnTo>
                  <a:pt x="4767" y="16898"/>
                </a:lnTo>
                <a:lnTo>
                  <a:pt x="4652" y="17358"/>
                </a:lnTo>
                <a:lnTo>
                  <a:pt x="3713" y="17094"/>
                </a:lnTo>
                <a:cubicBezTo>
                  <a:pt x="3713" y="17093"/>
                  <a:pt x="3713" y="17092"/>
                  <a:pt x="3713" y="17091"/>
                </a:cubicBezTo>
                <a:close/>
                <a:moveTo>
                  <a:pt x="4306" y="18628"/>
                </a:moveTo>
                <a:cubicBezTo>
                  <a:pt x="4301" y="18631"/>
                  <a:pt x="4297" y="18635"/>
                  <a:pt x="4294" y="18640"/>
                </a:cubicBezTo>
                <a:lnTo>
                  <a:pt x="3813" y="18367"/>
                </a:lnTo>
                <a:lnTo>
                  <a:pt x="3683" y="17148"/>
                </a:lnTo>
                <a:lnTo>
                  <a:pt x="4307" y="18628"/>
                </a:lnTo>
                <a:cubicBezTo>
                  <a:pt x="4306" y="18628"/>
                  <a:pt x="4306" y="18628"/>
                  <a:pt x="4306" y="18628"/>
                </a:cubicBezTo>
                <a:close/>
                <a:moveTo>
                  <a:pt x="3815" y="18389"/>
                </a:moveTo>
                <a:lnTo>
                  <a:pt x="4286" y="18655"/>
                </a:lnTo>
                <a:cubicBezTo>
                  <a:pt x="4285" y="18659"/>
                  <a:pt x="4284" y="18663"/>
                  <a:pt x="4284" y="18667"/>
                </a:cubicBezTo>
                <a:lnTo>
                  <a:pt x="3848" y="18701"/>
                </a:lnTo>
                <a:cubicBezTo>
                  <a:pt x="3848" y="18701"/>
                  <a:pt x="3815" y="18389"/>
                  <a:pt x="3815" y="18389"/>
                </a:cubicBezTo>
                <a:close/>
                <a:moveTo>
                  <a:pt x="1972" y="18848"/>
                </a:moveTo>
                <a:cubicBezTo>
                  <a:pt x="1971" y="18843"/>
                  <a:pt x="1970" y="18838"/>
                  <a:pt x="1967" y="18834"/>
                </a:cubicBezTo>
                <a:cubicBezTo>
                  <a:pt x="1967" y="18833"/>
                  <a:pt x="1966" y="18832"/>
                  <a:pt x="1965" y="18832"/>
                </a:cubicBezTo>
                <a:lnTo>
                  <a:pt x="2907" y="17874"/>
                </a:lnTo>
                <a:lnTo>
                  <a:pt x="3792" y="18375"/>
                </a:lnTo>
                <a:lnTo>
                  <a:pt x="3827" y="18702"/>
                </a:lnTo>
                <a:cubicBezTo>
                  <a:pt x="3827" y="18702"/>
                  <a:pt x="1972" y="18848"/>
                  <a:pt x="1972" y="18848"/>
                </a:cubicBezTo>
                <a:close/>
                <a:moveTo>
                  <a:pt x="1973" y="18865"/>
                </a:moveTo>
                <a:lnTo>
                  <a:pt x="3828" y="18719"/>
                </a:lnTo>
                <a:lnTo>
                  <a:pt x="3847" y="18891"/>
                </a:lnTo>
                <a:lnTo>
                  <a:pt x="3005" y="19296"/>
                </a:lnTo>
                <a:lnTo>
                  <a:pt x="1973" y="18870"/>
                </a:lnTo>
                <a:cubicBezTo>
                  <a:pt x="1973" y="18868"/>
                  <a:pt x="1973" y="18867"/>
                  <a:pt x="1973" y="18865"/>
                </a:cubicBezTo>
                <a:close/>
                <a:moveTo>
                  <a:pt x="1966" y="17360"/>
                </a:moveTo>
                <a:cubicBezTo>
                  <a:pt x="1971" y="17357"/>
                  <a:pt x="1975" y="17353"/>
                  <a:pt x="1978" y="17348"/>
                </a:cubicBezTo>
                <a:lnTo>
                  <a:pt x="2892" y="17866"/>
                </a:lnTo>
                <a:lnTo>
                  <a:pt x="1955" y="18819"/>
                </a:lnTo>
                <a:cubicBezTo>
                  <a:pt x="1948" y="18814"/>
                  <a:pt x="1940" y="18812"/>
                  <a:pt x="1932" y="18811"/>
                </a:cubicBezTo>
                <a:lnTo>
                  <a:pt x="1946" y="17367"/>
                </a:lnTo>
                <a:cubicBezTo>
                  <a:pt x="1953" y="17366"/>
                  <a:pt x="1960" y="17364"/>
                  <a:pt x="1966" y="17360"/>
                </a:cubicBezTo>
                <a:close/>
                <a:moveTo>
                  <a:pt x="3623" y="17068"/>
                </a:moveTo>
                <a:cubicBezTo>
                  <a:pt x="3620" y="17075"/>
                  <a:pt x="3618" y="17083"/>
                  <a:pt x="3618" y="17091"/>
                </a:cubicBezTo>
                <a:lnTo>
                  <a:pt x="1995" y="17303"/>
                </a:lnTo>
                <a:lnTo>
                  <a:pt x="3218" y="16731"/>
                </a:lnTo>
                <a:cubicBezTo>
                  <a:pt x="3218" y="16731"/>
                  <a:pt x="3623" y="17068"/>
                  <a:pt x="3623" y="17068"/>
                </a:cubicBezTo>
                <a:close/>
                <a:moveTo>
                  <a:pt x="3646" y="17046"/>
                </a:moveTo>
                <a:cubicBezTo>
                  <a:pt x="3644" y="17047"/>
                  <a:pt x="3642" y="17047"/>
                  <a:pt x="3640" y="17048"/>
                </a:cubicBezTo>
                <a:cubicBezTo>
                  <a:pt x="3638" y="17050"/>
                  <a:pt x="3636" y="17052"/>
                  <a:pt x="3634" y="17054"/>
                </a:cubicBezTo>
                <a:lnTo>
                  <a:pt x="3236" y="16723"/>
                </a:lnTo>
                <a:lnTo>
                  <a:pt x="3553" y="16575"/>
                </a:lnTo>
                <a:cubicBezTo>
                  <a:pt x="3553" y="16575"/>
                  <a:pt x="3646" y="17046"/>
                  <a:pt x="3646" y="17046"/>
                </a:cubicBezTo>
                <a:close/>
                <a:moveTo>
                  <a:pt x="3678" y="17043"/>
                </a:moveTo>
                <a:cubicBezTo>
                  <a:pt x="3674" y="17042"/>
                  <a:pt x="3670" y="17042"/>
                  <a:pt x="3666" y="17042"/>
                </a:cubicBezTo>
                <a:lnTo>
                  <a:pt x="3572" y="16566"/>
                </a:lnTo>
                <a:lnTo>
                  <a:pt x="4028" y="16353"/>
                </a:lnTo>
                <a:cubicBezTo>
                  <a:pt x="4028" y="16353"/>
                  <a:pt x="3678" y="17043"/>
                  <a:pt x="3678" y="17043"/>
                </a:cubicBezTo>
                <a:close/>
                <a:moveTo>
                  <a:pt x="4820" y="15982"/>
                </a:moveTo>
                <a:lnTo>
                  <a:pt x="3699" y="17049"/>
                </a:lnTo>
                <a:lnTo>
                  <a:pt x="4059" y="16338"/>
                </a:lnTo>
                <a:cubicBezTo>
                  <a:pt x="4059" y="16338"/>
                  <a:pt x="4820" y="15982"/>
                  <a:pt x="4820" y="15982"/>
                </a:cubicBezTo>
                <a:close/>
                <a:moveTo>
                  <a:pt x="4940" y="15868"/>
                </a:moveTo>
                <a:lnTo>
                  <a:pt x="4868" y="15937"/>
                </a:lnTo>
                <a:lnTo>
                  <a:pt x="4074" y="16308"/>
                </a:lnTo>
                <a:lnTo>
                  <a:pt x="4344" y="15775"/>
                </a:lnTo>
                <a:cubicBezTo>
                  <a:pt x="4344" y="15775"/>
                  <a:pt x="4940" y="15868"/>
                  <a:pt x="4940" y="15868"/>
                </a:cubicBezTo>
                <a:close/>
                <a:moveTo>
                  <a:pt x="4982" y="15829"/>
                </a:moveTo>
                <a:lnTo>
                  <a:pt x="4960" y="15849"/>
                </a:lnTo>
                <a:lnTo>
                  <a:pt x="4355" y="15755"/>
                </a:lnTo>
                <a:lnTo>
                  <a:pt x="4558" y="15354"/>
                </a:lnTo>
                <a:cubicBezTo>
                  <a:pt x="4558" y="15354"/>
                  <a:pt x="4982" y="15829"/>
                  <a:pt x="4982" y="15829"/>
                </a:cubicBezTo>
                <a:close/>
                <a:moveTo>
                  <a:pt x="5215" y="14056"/>
                </a:moveTo>
                <a:lnTo>
                  <a:pt x="5034" y="15779"/>
                </a:lnTo>
                <a:lnTo>
                  <a:pt x="4996" y="15816"/>
                </a:lnTo>
                <a:lnTo>
                  <a:pt x="4567" y="15336"/>
                </a:lnTo>
                <a:cubicBezTo>
                  <a:pt x="4567" y="15336"/>
                  <a:pt x="5215" y="14056"/>
                  <a:pt x="5215" y="14056"/>
                </a:cubicBezTo>
                <a:close/>
                <a:moveTo>
                  <a:pt x="3012" y="13572"/>
                </a:moveTo>
                <a:lnTo>
                  <a:pt x="5252" y="13705"/>
                </a:lnTo>
                <a:lnTo>
                  <a:pt x="5222" y="13996"/>
                </a:lnTo>
                <a:lnTo>
                  <a:pt x="4551" y="15319"/>
                </a:lnTo>
                <a:lnTo>
                  <a:pt x="3005" y="13589"/>
                </a:lnTo>
                <a:cubicBezTo>
                  <a:pt x="3008" y="13584"/>
                  <a:pt x="3010" y="13578"/>
                  <a:pt x="3012" y="13572"/>
                </a:cubicBezTo>
                <a:close/>
                <a:moveTo>
                  <a:pt x="5254" y="13684"/>
                </a:moveTo>
                <a:lnTo>
                  <a:pt x="3228" y="13564"/>
                </a:lnTo>
                <a:lnTo>
                  <a:pt x="5272" y="13516"/>
                </a:lnTo>
                <a:cubicBezTo>
                  <a:pt x="5272" y="13516"/>
                  <a:pt x="5254" y="13684"/>
                  <a:pt x="5254" y="13684"/>
                </a:cubicBezTo>
                <a:close/>
                <a:moveTo>
                  <a:pt x="5457" y="13512"/>
                </a:moveTo>
                <a:lnTo>
                  <a:pt x="5416" y="13607"/>
                </a:lnTo>
                <a:cubicBezTo>
                  <a:pt x="5404" y="13604"/>
                  <a:pt x="5391" y="13606"/>
                  <a:pt x="5380" y="13613"/>
                </a:cubicBezTo>
                <a:cubicBezTo>
                  <a:pt x="5357" y="13628"/>
                  <a:pt x="5350" y="13659"/>
                  <a:pt x="5364" y="13683"/>
                </a:cubicBezTo>
                <a:cubicBezTo>
                  <a:pt x="5366" y="13687"/>
                  <a:pt x="5369" y="13689"/>
                  <a:pt x="5371" y="13691"/>
                </a:cubicBezTo>
                <a:lnTo>
                  <a:pt x="5271" y="13685"/>
                </a:lnTo>
                <a:lnTo>
                  <a:pt x="5289" y="13516"/>
                </a:lnTo>
                <a:cubicBezTo>
                  <a:pt x="5289" y="13516"/>
                  <a:pt x="5457" y="13512"/>
                  <a:pt x="5457" y="13512"/>
                </a:cubicBezTo>
                <a:close/>
                <a:moveTo>
                  <a:pt x="5338" y="13254"/>
                </a:moveTo>
                <a:cubicBezTo>
                  <a:pt x="5339" y="13253"/>
                  <a:pt x="5340" y="13252"/>
                  <a:pt x="5341" y="13251"/>
                </a:cubicBezTo>
                <a:lnTo>
                  <a:pt x="5502" y="13407"/>
                </a:lnTo>
                <a:lnTo>
                  <a:pt x="5467" y="13488"/>
                </a:lnTo>
                <a:lnTo>
                  <a:pt x="5291" y="13492"/>
                </a:lnTo>
                <a:lnTo>
                  <a:pt x="5315" y="13261"/>
                </a:lnTo>
                <a:cubicBezTo>
                  <a:pt x="5323" y="13260"/>
                  <a:pt x="5331" y="13258"/>
                  <a:pt x="5338" y="13254"/>
                </a:cubicBezTo>
                <a:close/>
                <a:moveTo>
                  <a:pt x="5510" y="13389"/>
                </a:moveTo>
                <a:lnTo>
                  <a:pt x="5353" y="13237"/>
                </a:lnTo>
                <a:cubicBezTo>
                  <a:pt x="5356" y="13233"/>
                  <a:pt x="5357" y="13229"/>
                  <a:pt x="5359" y="13225"/>
                </a:cubicBezTo>
                <a:lnTo>
                  <a:pt x="5566" y="13259"/>
                </a:lnTo>
                <a:cubicBezTo>
                  <a:pt x="5566" y="13259"/>
                  <a:pt x="5510" y="13389"/>
                  <a:pt x="5510" y="13389"/>
                </a:cubicBezTo>
                <a:close/>
                <a:moveTo>
                  <a:pt x="5572" y="13449"/>
                </a:moveTo>
                <a:lnTo>
                  <a:pt x="5525" y="13403"/>
                </a:lnTo>
                <a:lnTo>
                  <a:pt x="5585" y="13262"/>
                </a:lnTo>
                <a:lnTo>
                  <a:pt x="5714" y="13284"/>
                </a:lnTo>
                <a:cubicBezTo>
                  <a:pt x="5714" y="13284"/>
                  <a:pt x="5572" y="13449"/>
                  <a:pt x="5572" y="13449"/>
                </a:cubicBezTo>
                <a:close/>
                <a:moveTo>
                  <a:pt x="6526" y="13419"/>
                </a:moveTo>
                <a:lnTo>
                  <a:pt x="6487" y="13464"/>
                </a:lnTo>
                <a:lnTo>
                  <a:pt x="5609" y="13485"/>
                </a:lnTo>
                <a:lnTo>
                  <a:pt x="5585" y="13461"/>
                </a:lnTo>
                <a:lnTo>
                  <a:pt x="5734" y="13287"/>
                </a:lnTo>
                <a:cubicBezTo>
                  <a:pt x="5734" y="13287"/>
                  <a:pt x="6526" y="13419"/>
                  <a:pt x="6526" y="13419"/>
                </a:cubicBezTo>
                <a:close/>
                <a:moveTo>
                  <a:pt x="7233" y="11541"/>
                </a:moveTo>
                <a:cubicBezTo>
                  <a:pt x="7238" y="11545"/>
                  <a:pt x="7244" y="11547"/>
                  <a:pt x="7250" y="11548"/>
                </a:cubicBezTo>
                <a:lnTo>
                  <a:pt x="7305" y="12513"/>
                </a:lnTo>
                <a:lnTo>
                  <a:pt x="6536" y="13407"/>
                </a:lnTo>
                <a:lnTo>
                  <a:pt x="5744" y="13276"/>
                </a:lnTo>
                <a:cubicBezTo>
                  <a:pt x="5744" y="13276"/>
                  <a:pt x="7233" y="11541"/>
                  <a:pt x="7233" y="11541"/>
                </a:cubicBezTo>
                <a:close/>
                <a:moveTo>
                  <a:pt x="7341" y="12786"/>
                </a:moveTo>
                <a:lnTo>
                  <a:pt x="7326" y="12523"/>
                </a:lnTo>
                <a:lnTo>
                  <a:pt x="7869" y="11892"/>
                </a:lnTo>
                <a:lnTo>
                  <a:pt x="7955" y="11946"/>
                </a:lnTo>
                <a:cubicBezTo>
                  <a:pt x="7955" y="11946"/>
                  <a:pt x="7341" y="12786"/>
                  <a:pt x="7341" y="12786"/>
                </a:cubicBezTo>
                <a:close/>
                <a:moveTo>
                  <a:pt x="8569" y="12329"/>
                </a:moveTo>
                <a:lnTo>
                  <a:pt x="7357" y="13068"/>
                </a:lnTo>
                <a:lnTo>
                  <a:pt x="7343" y="12817"/>
                </a:lnTo>
                <a:lnTo>
                  <a:pt x="7972" y="11956"/>
                </a:lnTo>
                <a:cubicBezTo>
                  <a:pt x="7972" y="11956"/>
                  <a:pt x="8569" y="12329"/>
                  <a:pt x="8569" y="12329"/>
                </a:cubicBezTo>
                <a:close/>
                <a:moveTo>
                  <a:pt x="9418" y="11811"/>
                </a:moveTo>
                <a:lnTo>
                  <a:pt x="8588" y="12317"/>
                </a:lnTo>
                <a:lnTo>
                  <a:pt x="7984" y="11940"/>
                </a:lnTo>
                <a:lnTo>
                  <a:pt x="8226" y="11608"/>
                </a:lnTo>
                <a:lnTo>
                  <a:pt x="9377" y="11729"/>
                </a:lnTo>
                <a:cubicBezTo>
                  <a:pt x="9377" y="11729"/>
                  <a:pt x="9418" y="11811"/>
                  <a:pt x="9418" y="11811"/>
                </a:cubicBezTo>
                <a:close/>
                <a:moveTo>
                  <a:pt x="9508" y="11743"/>
                </a:moveTo>
                <a:cubicBezTo>
                  <a:pt x="9508" y="11747"/>
                  <a:pt x="9509" y="11750"/>
                  <a:pt x="9510" y="11754"/>
                </a:cubicBezTo>
                <a:lnTo>
                  <a:pt x="9433" y="11801"/>
                </a:lnTo>
                <a:lnTo>
                  <a:pt x="9398" y="11731"/>
                </a:lnTo>
                <a:cubicBezTo>
                  <a:pt x="9398" y="11731"/>
                  <a:pt x="9508" y="11743"/>
                  <a:pt x="9508" y="11743"/>
                </a:cubicBezTo>
                <a:close/>
                <a:moveTo>
                  <a:pt x="9493" y="11725"/>
                </a:moveTo>
                <a:lnTo>
                  <a:pt x="9389" y="11714"/>
                </a:lnTo>
                <a:lnTo>
                  <a:pt x="9370" y="11676"/>
                </a:lnTo>
                <a:cubicBezTo>
                  <a:pt x="9370" y="11676"/>
                  <a:pt x="9493" y="11725"/>
                  <a:pt x="9493" y="11725"/>
                </a:cubicBezTo>
                <a:close/>
                <a:moveTo>
                  <a:pt x="9525" y="11702"/>
                </a:moveTo>
                <a:cubicBezTo>
                  <a:pt x="9521" y="11705"/>
                  <a:pt x="9518" y="11709"/>
                  <a:pt x="9515" y="11713"/>
                </a:cubicBezTo>
                <a:lnTo>
                  <a:pt x="9357" y="11650"/>
                </a:lnTo>
                <a:lnTo>
                  <a:pt x="8936" y="10807"/>
                </a:lnTo>
                <a:cubicBezTo>
                  <a:pt x="8936" y="10807"/>
                  <a:pt x="9525" y="11702"/>
                  <a:pt x="9525" y="11702"/>
                </a:cubicBezTo>
                <a:close/>
                <a:moveTo>
                  <a:pt x="10701" y="8806"/>
                </a:moveTo>
                <a:lnTo>
                  <a:pt x="11450" y="10159"/>
                </a:lnTo>
                <a:cubicBezTo>
                  <a:pt x="11449" y="10160"/>
                  <a:pt x="11448" y="10161"/>
                  <a:pt x="11447" y="10163"/>
                </a:cubicBezTo>
                <a:lnTo>
                  <a:pt x="10215" y="9316"/>
                </a:lnTo>
                <a:cubicBezTo>
                  <a:pt x="10215" y="9316"/>
                  <a:pt x="10701" y="8806"/>
                  <a:pt x="10701" y="8806"/>
                </a:cubicBezTo>
                <a:close/>
                <a:moveTo>
                  <a:pt x="12222" y="6974"/>
                </a:moveTo>
                <a:cubicBezTo>
                  <a:pt x="12224" y="6974"/>
                  <a:pt x="12225" y="6975"/>
                  <a:pt x="12226" y="6976"/>
                </a:cubicBezTo>
                <a:lnTo>
                  <a:pt x="12033" y="7801"/>
                </a:lnTo>
                <a:lnTo>
                  <a:pt x="11697" y="7832"/>
                </a:lnTo>
                <a:lnTo>
                  <a:pt x="11645" y="7834"/>
                </a:lnTo>
                <a:cubicBezTo>
                  <a:pt x="11644" y="7830"/>
                  <a:pt x="11643" y="7826"/>
                  <a:pt x="11641" y="7822"/>
                </a:cubicBezTo>
                <a:cubicBezTo>
                  <a:pt x="11639" y="7818"/>
                  <a:pt x="11636" y="7816"/>
                  <a:pt x="11634" y="7813"/>
                </a:cubicBezTo>
                <a:lnTo>
                  <a:pt x="11663" y="7768"/>
                </a:lnTo>
                <a:cubicBezTo>
                  <a:pt x="11663" y="7768"/>
                  <a:pt x="12222" y="6974"/>
                  <a:pt x="12222" y="6974"/>
                </a:cubicBezTo>
                <a:close/>
                <a:moveTo>
                  <a:pt x="15260" y="7643"/>
                </a:moveTo>
                <a:lnTo>
                  <a:pt x="13735" y="7652"/>
                </a:lnTo>
                <a:cubicBezTo>
                  <a:pt x="13734" y="7645"/>
                  <a:pt x="13732" y="7638"/>
                  <a:pt x="13728" y="7632"/>
                </a:cubicBezTo>
                <a:cubicBezTo>
                  <a:pt x="13714" y="7608"/>
                  <a:pt x="13684" y="7601"/>
                  <a:pt x="13662" y="7615"/>
                </a:cubicBezTo>
                <a:cubicBezTo>
                  <a:pt x="13648" y="7624"/>
                  <a:pt x="13640" y="7640"/>
                  <a:pt x="13639" y="7656"/>
                </a:cubicBezTo>
                <a:lnTo>
                  <a:pt x="12488" y="7760"/>
                </a:lnTo>
                <a:lnTo>
                  <a:pt x="12269" y="6975"/>
                </a:lnTo>
                <a:cubicBezTo>
                  <a:pt x="12270" y="6974"/>
                  <a:pt x="12271" y="6974"/>
                  <a:pt x="12272" y="6974"/>
                </a:cubicBezTo>
                <a:cubicBezTo>
                  <a:pt x="12281" y="6968"/>
                  <a:pt x="12286" y="6960"/>
                  <a:pt x="12290" y="6951"/>
                </a:cubicBezTo>
                <a:lnTo>
                  <a:pt x="15282" y="7642"/>
                </a:lnTo>
                <a:cubicBezTo>
                  <a:pt x="15282" y="7642"/>
                  <a:pt x="15260" y="7643"/>
                  <a:pt x="15260" y="7643"/>
                </a:cubicBezTo>
                <a:close/>
                <a:moveTo>
                  <a:pt x="16727" y="7556"/>
                </a:moveTo>
                <a:lnTo>
                  <a:pt x="16650" y="7679"/>
                </a:lnTo>
                <a:lnTo>
                  <a:pt x="15406" y="7641"/>
                </a:lnTo>
                <a:cubicBezTo>
                  <a:pt x="15405" y="7637"/>
                  <a:pt x="15403" y="7633"/>
                  <a:pt x="15402" y="7629"/>
                </a:cubicBezTo>
                <a:lnTo>
                  <a:pt x="16516" y="6852"/>
                </a:lnTo>
                <a:cubicBezTo>
                  <a:pt x="16516" y="6852"/>
                  <a:pt x="16727" y="7556"/>
                  <a:pt x="16727" y="7556"/>
                </a:cubicBezTo>
                <a:close/>
                <a:moveTo>
                  <a:pt x="16947" y="7206"/>
                </a:moveTo>
                <a:lnTo>
                  <a:pt x="16741" y="7535"/>
                </a:lnTo>
                <a:lnTo>
                  <a:pt x="16532" y="6840"/>
                </a:lnTo>
                <a:lnTo>
                  <a:pt x="17148" y="6411"/>
                </a:lnTo>
                <a:cubicBezTo>
                  <a:pt x="17148" y="6411"/>
                  <a:pt x="16947" y="7206"/>
                  <a:pt x="16947" y="7206"/>
                </a:cubicBezTo>
                <a:close/>
                <a:moveTo>
                  <a:pt x="17666" y="6028"/>
                </a:moveTo>
                <a:lnTo>
                  <a:pt x="17178" y="6368"/>
                </a:lnTo>
                <a:lnTo>
                  <a:pt x="17334" y="5750"/>
                </a:lnTo>
                <a:lnTo>
                  <a:pt x="17667" y="5987"/>
                </a:lnTo>
                <a:cubicBezTo>
                  <a:pt x="17661" y="6000"/>
                  <a:pt x="17661" y="6014"/>
                  <a:pt x="17666" y="6028"/>
                </a:cubicBezTo>
                <a:close/>
                <a:moveTo>
                  <a:pt x="17799" y="5687"/>
                </a:moveTo>
                <a:lnTo>
                  <a:pt x="17777" y="5574"/>
                </a:lnTo>
                <a:lnTo>
                  <a:pt x="17826" y="5596"/>
                </a:lnTo>
                <a:cubicBezTo>
                  <a:pt x="17826" y="5596"/>
                  <a:pt x="17799" y="5687"/>
                  <a:pt x="17799" y="5687"/>
                </a:cubicBezTo>
                <a:close/>
                <a:moveTo>
                  <a:pt x="17806" y="5724"/>
                </a:moveTo>
                <a:lnTo>
                  <a:pt x="17843" y="5604"/>
                </a:lnTo>
                <a:lnTo>
                  <a:pt x="18141" y="5738"/>
                </a:lnTo>
                <a:lnTo>
                  <a:pt x="17844" y="5916"/>
                </a:lnTo>
                <a:cubicBezTo>
                  <a:pt x="17844" y="5916"/>
                  <a:pt x="17806" y="5724"/>
                  <a:pt x="17806" y="5724"/>
                </a:cubicBezTo>
                <a:close/>
                <a:moveTo>
                  <a:pt x="17745" y="5975"/>
                </a:moveTo>
                <a:cubicBezTo>
                  <a:pt x="17741" y="5971"/>
                  <a:pt x="17737" y="5967"/>
                  <a:pt x="17733" y="5964"/>
                </a:cubicBezTo>
                <a:lnTo>
                  <a:pt x="17795" y="5761"/>
                </a:lnTo>
                <a:lnTo>
                  <a:pt x="17827" y="5926"/>
                </a:lnTo>
                <a:cubicBezTo>
                  <a:pt x="17827" y="5926"/>
                  <a:pt x="17745" y="5975"/>
                  <a:pt x="17745" y="5975"/>
                </a:cubicBezTo>
                <a:close/>
                <a:moveTo>
                  <a:pt x="17347" y="6607"/>
                </a:moveTo>
                <a:lnTo>
                  <a:pt x="17620" y="6172"/>
                </a:lnTo>
                <a:lnTo>
                  <a:pt x="17379" y="6649"/>
                </a:lnTo>
                <a:cubicBezTo>
                  <a:pt x="17379" y="6649"/>
                  <a:pt x="17347" y="6607"/>
                  <a:pt x="17347" y="6607"/>
                </a:cubicBezTo>
                <a:close/>
                <a:moveTo>
                  <a:pt x="17321" y="6609"/>
                </a:moveTo>
                <a:lnTo>
                  <a:pt x="16979" y="7155"/>
                </a:lnTo>
                <a:lnTo>
                  <a:pt x="17168" y="6408"/>
                </a:lnTo>
                <a:cubicBezTo>
                  <a:pt x="17168" y="6408"/>
                  <a:pt x="17321" y="6609"/>
                  <a:pt x="17321" y="6609"/>
                </a:cubicBezTo>
                <a:close/>
                <a:moveTo>
                  <a:pt x="17676" y="6043"/>
                </a:moveTo>
                <a:cubicBezTo>
                  <a:pt x="17676" y="6043"/>
                  <a:pt x="17676" y="6043"/>
                  <a:pt x="17676" y="6043"/>
                </a:cubicBezTo>
                <a:lnTo>
                  <a:pt x="17333" y="6589"/>
                </a:lnTo>
                <a:lnTo>
                  <a:pt x="17180" y="6389"/>
                </a:lnTo>
                <a:cubicBezTo>
                  <a:pt x="17180" y="6389"/>
                  <a:pt x="17676" y="6043"/>
                  <a:pt x="17676" y="6043"/>
                </a:cubicBezTo>
                <a:close/>
                <a:moveTo>
                  <a:pt x="16854" y="7686"/>
                </a:moveTo>
                <a:lnTo>
                  <a:pt x="16845" y="7685"/>
                </a:lnTo>
                <a:lnTo>
                  <a:pt x="16963" y="7219"/>
                </a:lnTo>
                <a:lnTo>
                  <a:pt x="17334" y="6627"/>
                </a:lnTo>
                <a:lnTo>
                  <a:pt x="17368" y="6670"/>
                </a:lnTo>
                <a:cubicBezTo>
                  <a:pt x="17368" y="6670"/>
                  <a:pt x="16854" y="7686"/>
                  <a:pt x="16854" y="7686"/>
                </a:cubicBezTo>
                <a:close/>
                <a:moveTo>
                  <a:pt x="15419" y="9366"/>
                </a:moveTo>
                <a:lnTo>
                  <a:pt x="15772" y="9087"/>
                </a:lnTo>
                <a:cubicBezTo>
                  <a:pt x="15788" y="9101"/>
                  <a:pt x="15811" y="9104"/>
                  <a:pt x="15829" y="9092"/>
                </a:cubicBezTo>
                <a:cubicBezTo>
                  <a:pt x="15852" y="9077"/>
                  <a:pt x="15859" y="9046"/>
                  <a:pt x="15845" y="9022"/>
                </a:cubicBezTo>
                <a:cubicBezTo>
                  <a:pt x="15843" y="9019"/>
                  <a:pt x="15841" y="9017"/>
                  <a:pt x="15838" y="9015"/>
                </a:cubicBezTo>
                <a:lnTo>
                  <a:pt x="16781" y="7836"/>
                </a:lnTo>
                <a:lnTo>
                  <a:pt x="15484" y="11573"/>
                </a:lnTo>
                <a:cubicBezTo>
                  <a:pt x="15484" y="11573"/>
                  <a:pt x="15419" y="9366"/>
                  <a:pt x="15419" y="9366"/>
                </a:cubicBezTo>
                <a:close/>
                <a:moveTo>
                  <a:pt x="13724" y="12628"/>
                </a:moveTo>
                <a:cubicBezTo>
                  <a:pt x="13714" y="12614"/>
                  <a:pt x="13699" y="12607"/>
                  <a:pt x="13683" y="12608"/>
                </a:cubicBezTo>
                <a:lnTo>
                  <a:pt x="13589" y="12154"/>
                </a:lnTo>
                <a:lnTo>
                  <a:pt x="15409" y="11662"/>
                </a:lnTo>
                <a:cubicBezTo>
                  <a:pt x="15409" y="11662"/>
                  <a:pt x="13724" y="12628"/>
                  <a:pt x="13724" y="12628"/>
                </a:cubicBezTo>
                <a:close/>
                <a:moveTo>
                  <a:pt x="13107" y="12647"/>
                </a:moveTo>
                <a:lnTo>
                  <a:pt x="13605" y="12662"/>
                </a:lnTo>
                <a:lnTo>
                  <a:pt x="13118" y="12755"/>
                </a:lnTo>
                <a:cubicBezTo>
                  <a:pt x="13118" y="12755"/>
                  <a:pt x="13107" y="12647"/>
                  <a:pt x="13107" y="12647"/>
                </a:cubicBezTo>
                <a:close/>
                <a:moveTo>
                  <a:pt x="11921" y="12637"/>
                </a:moveTo>
                <a:cubicBezTo>
                  <a:pt x="11929" y="12630"/>
                  <a:pt x="11934" y="12620"/>
                  <a:pt x="11935" y="12610"/>
                </a:cubicBezTo>
                <a:lnTo>
                  <a:pt x="13087" y="12646"/>
                </a:lnTo>
                <a:lnTo>
                  <a:pt x="13098" y="12759"/>
                </a:lnTo>
                <a:lnTo>
                  <a:pt x="12117" y="12945"/>
                </a:lnTo>
                <a:cubicBezTo>
                  <a:pt x="12117" y="12945"/>
                  <a:pt x="11921" y="12637"/>
                  <a:pt x="11921" y="12637"/>
                </a:cubicBezTo>
                <a:close/>
                <a:moveTo>
                  <a:pt x="11869" y="12647"/>
                </a:moveTo>
                <a:cubicBezTo>
                  <a:pt x="11881" y="12653"/>
                  <a:pt x="11895" y="12653"/>
                  <a:pt x="11907" y="12647"/>
                </a:cubicBezTo>
                <a:lnTo>
                  <a:pt x="12099" y="12949"/>
                </a:lnTo>
                <a:lnTo>
                  <a:pt x="11627" y="13038"/>
                </a:lnTo>
                <a:cubicBezTo>
                  <a:pt x="11627" y="13038"/>
                  <a:pt x="11869" y="12647"/>
                  <a:pt x="11869" y="12647"/>
                </a:cubicBezTo>
                <a:close/>
                <a:moveTo>
                  <a:pt x="11846" y="12627"/>
                </a:moveTo>
                <a:cubicBezTo>
                  <a:pt x="11846" y="12627"/>
                  <a:pt x="11846" y="12627"/>
                  <a:pt x="11847" y="12628"/>
                </a:cubicBezTo>
                <a:cubicBezTo>
                  <a:pt x="11849" y="12632"/>
                  <a:pt x="11852" y="12635"/>
                  <a:pt x="11856" y="12638"/>
                </a:cubicBezTo>
                <a:lnTo>
                  <a:pt x="11605" y="13043"/>
                </a:lnTo>
                <a:lnTo>
                  <a:pt x="10262" y="13298"/>
                </a:lnTo>
                <a:cubicBezTo>
                  <a:pt x="10262" y="13298"/>
                  <a:pt x="11846" y="12627"/>
                  <a:pt x="11846" y="12627"/>
                </a:cubicBezTo>
                <a:close/>
                <a:moveTo>
                  <a:pt x="10136" y="13336"/>
                </a:moveTo>
                <a:cubicBezTo>
                  <a:pt x="10137" y="13339"/>
                  <a:pt x="10138" y="13341"/>
                  <a:pt x="10139" y="13344"/>
                </a:cubicBezTo>
                <a:lnTo>
                  <a:pt x="10060" y="13401"/>
                </a:lnTo>
                <a:lnTo>
                  <a:pt x="10042" y="13340"/>
                </a:lnTo>
                <a:cubicBezTo>
                  <a:pt x="10042" y="13340"/>
                  <a:pt x="10136" y="13336"/>
                  <a:pt x="10136" y="13336"/>
                </a:cubicBezTo>
                <a:close/>
                <a:moveTo>
                  <a:pt x="10008" y="13227"/>
                </a:moveTo>
                <a:lnTo>
                  <a:pt x="10137" y="13308"/>
                </a:lnTo>
                <a:cubicBezTo>
                  <a:pt x="10137" y="13311"/>
                  <a:pt x="10136" y="13313"/>
                  <a:pt x="10135" y="13316"/>
                </a:cubicBezTo>
                <a:lnTo>
                  <a:pt x="10036" y="13320"/>
                </a:lnTo>
                <a:cubicBezTo>
                  <a:pt x="10036" y="13320"/>
                  <a:pt x="10008" y="13227"/>
                  <a:pt x="10008" y="13227"/>
                </a:cubicBezTo>
                <a:close/>
                <a:moveTo>
                  <a:pt x="7362" y="13155"/>
                </a:moveTo>
                <a:lnTo>
                  <a:pt x="8612" y="12355"/>
                </a:lnTo>
                <a:lnTo>
                  <a:pt x="9984" y="13212"/>
                </a:lnTo>
                <a:lnTo>
                  <a:pt x="10016" y="13321"/>
                </a:lnTo>
                <a:lnTo>
                  <a:pt x="7378" y="13434"/>
                </a:lnTo>
                <a:cubicBezTo>
                  <a:pt x="7378" y="13434"/>
                  <a:pt x="7362" y="13155"/>
                  <a:pt x="7362" y="13155"/>
                </a:cubicBezTo>
                <a:close/>
                <a:moveTo>
                  <a:pt x="6902" y="13455"/>
                </a:moveTo>
                <a:cubicBezTo>
                  <a:pt x="6902" y="13453"/>
                  <a:pt x="6901" y="13452"/>
                  <a:pt x="6901" y="13450"/>
                </a:cubicBezTo>
                <a:lnTo>
                  <a:pt x="7342" y="13168"/>
                </a:lnTo>
                <a:lnTo>
                  <a:pt x="7357" y="13435"/>
                </a:lnTo>
                <a:cubicBezTo>
                  <a:pt x="7357" y="13435"/>
                  <a:pt x="6902" y="13455"/>
                  <a:pt x="6902" y="13455"/>
                </a:cubicBezTo>
                <a:close/>
                <a:moveTo>
                  <a:pt x="6908" y="13475"/>
                </a:moveTo>
                <a:lnTo>
                  <a:pt x="7358" y="13456"/>
                </a:lnTo>
                <a:lnTo>
                  <a:pt x="7369" y="13653"/>
                </a:lnTo>
                <a:cubicBezTo>
                  <a:pt x="7369" y="13653"/>
                  <a:pt x="6908" y="13475"/>
                  <a:pt x="6908" y="13475"/>
                </a:cubicBezTo>
                <a:close/>
                <a:moveTo>
                  <a:pt x="6878" y="13512"/>
                </a:moveTo>
                <a:cubicBezTo>
                  <a:pt x="6879" y="13511"/>
                  <a:pt x="6880" y="13511"/>
                  <a:pt x="6881" y="13510"/>
                </a:cubicBezTo>
                <a:cubicBezTo>
                  <a:pt x="6887" y="13506"/>
                  <a:pt x="6892" y="13501"/>
                  <a:pt x="6896" y="13495"/>
                </a:cubicBezTo>
                <a:lnTo>
                  <a:pt x="7371" y="13678"/>
                </a:lnTo>
                <a:lnTo>
                  <a:pt x="7459" y="15240"/>
                </a:lnTo>
                <a:cubicBezTo>
                  <a:pt x="7459" y="15240"/>
                  <a:pt x="6878" y="13512"/>
                  <a:pt x="6878" y="13512"/>
                </a:cubicBezTo>
                <a:close/>
                <a:moveTo>
                  <a:pt x="6658" y="14280"/>
                </a:moveTo>
                <a:lnTo>
                  <a:pt x="7393" y="15212"/>
                </a:lnTo>
                <a:lnTo>
                  <a:pt x="6613" y="14457"/>
                </a:lnTo>
                <a:cubicBezTo>
                  <a:pt x="6613" y="14457"/>
                  <a:pt x="6658" y="14280"/>
                  <a:pt x="6658" y="14280"/>
                </a:cubicBezTo>
                <a:close/>
                <a:moveTo>
                  <a:pt x="6327" y="14180"/>
                </a:moveTo>
                <a:lnTo>
                  <a:pt x="6451" y="14016"/>
                </a:lnTo>
                <a:lnTo>
                  <a:pt x="6643" y="14261"/>
                </a:lnTo>
                <a:lnTo>
                  <a:pt x="6597" y="14442"/>
                </a:lnTo>
                <a:cubicBezTo>
                  <a:pt x="6597" y="14442"/>
                  <a:pt x="6327" y="14180"/>
                  <a:pt x="6327" y="14180"/>
                </a:cubicBezTo>
                <a:close/>
                <a:moveTo>
                  <a:pt x="6221" y="14320"/>
                </a:moveTo>
                <a:lnTo>
                  <a:pt x="6316" y="14195"/>
                </a:lnTo>
                <a:lnTo>
                  <a:pt x="6592" y="14463"/>
                </a:lnTo>
                <a:lnTo>
                  <a:pt x="6552" y="14619"/>
                </a:lnTo>
                <a:lnTo>
                  <a:pt x="6219" y="14336"/>
                </a:lnTo>
                <a:cubicBezTo>
                  <a:pt x="6219" y="14336"/>
                  <a:pt x="6221" y="14320"/>
                  <a:pt x="6221" y="14320"/>
                </a:cubicBezTo>
                <a:close/>
                <a:moveTo>
                  <a:pt x="5701" y="15005"/>
                </a:moveTo>
                <a:lnTo>
                  <a:pt x="6199" y="14348"/>
                </a:lnTo>
                <a:lnTo>
                  <a:pt x="6201" y="14349"/>
                </a:lnTo>
                <a:lnTo>
                  <a:pt x="6109" y="15612"/>
                </a:lnTo>
                <a:lnTo>
                  <a:pt x="5843" y="15674"/>
                </a:lnTo>
                <a:cubicBezTo>
                  <a:pt x="5843" y="15674"/>
                  <a:pt x="5701" y="15005"/>
                  <a:pt x="5701" y="15005"/>
                </a:cubicBezTo>
                <a:close/>
                <a:moveTo>
                  <a:pt x="5386" y="15780"/>
                </a:moveTo>
                <a:lnTo>
                  <a:pt x="5272" y="15630"/>
                </a:lnTo>
                <a:cubicBezTo>
                  <a:pt x="5288" y="15614"/>
                  <a:pt x="5292" y="15588"/>
                  <a:pt x="5280" y="15568"/>
                </a:cubicBezTo>
                <a:cubicBezTo>
                  <a:pt x="5279" y="15567"/>
                  <a:pt x="5278" y="15566"/>
                  <a:pt x="5277" y="15565"/>
                </a:cubicBezTo>
                <a:lnTo>
                  <a:pt x="5686" y="15024"/>
                </a:lnTo>
                <a:lnTo>
                  <a:pt x="5825" y="15678"/>
                </a:lnTo>
                <a:cubicBezTo>
                  <a:pt x="5825" y="15678"/>
                  <a:pt x="5386" y="15780"/>
                  <a:pt x="5386" y="15780"/>
                </a:cubicBezTo>
                <a:close/>
                <a:moveTo>
                  <a:pt x="5385" y="15798"/>
                </a:moveTo>
                <a:lnTo>
                  <a:pt x="5460" y="15897"/>
                </a:lnTo>
                <a:lnTo>
                  <a:pt x="5093" y="15866"/>
                </a:lnTo>
                <a:cubicBezTo>
                  <a:pt x="5093" y="15866"/>
                  <a:pt x="5385" y="15798"/>
                  <a:pt x="5385" y="15798"/>
                </a:cubicBezTo>
                <a:close/>
                <a:moveTo>
                  <a:pt x="4984" y="15906"/>
                </a:moveTo>
                <a:lnTo>
                  <a:pt x="3994" y="16790"/>
                </a:lnTo>
                <a:lnTo>
                  <a:pt x="4863" y="15962"/>
                </a:lnTo>
                <a:cubicBezTo>
                  <a:pt x="4863" y="15962"/>
                  <a:pt x="4984" y="15906"/>
                  <a:pt x="4984" y="15906"/>
                </a:cubicBezTo>
                <a:close/>
                <a:moveTo>
                  <a:pt x="4985" y="15875"/>
                </a:moveTo>
                <a:cubicBezTo>
                  <a:pt x="4985" y="15877"/>
                  <a:pt x="4985" y="15880"/>
                  <a:pt x="4986" y="15882"/>
                </a:cubicBezTo>
                <a:lnTo>
                  <a:pt x="4910" y="15917"/>
                </a:lnTo>
                <a:lnTo>
                  <a:pt x="4959" y="15871"/>
                </a:lnTo>
                <a:cubicBezTo>
                  <a:pt x="4959" y="15871"/>
                  <a:pt x="4985" y="15875"/>
                  <a:pt x="4985" y="15875"/>
                </a:cubicBezTo>
                <a:close/>
                <a:moveTo>
                  <a:pt x="4994" y="15842"/>
                </a:moveTo>
                <a:cubicBezTo>
                  <a:pt x="4991" y="15845"/>
                  <a:pt x="4990" y="15850"/>
                  <a:pt x="4988" y="15854"/>
                </a:cubicBezTo>
                <a:lnTo>
                  <a:pt x="4979" y="15852"/>
                </a:lnTo>
                <a:lnTo>
                  <a:pt x="4992" y="15840"/>
                </a:lnTo>
                <a:cubicBezTo>
                  <a:pt x="4992" y="15840"/>
                  <a:pt x="4994" y="15842"/>
                  <a:pt x="4994" y="15842"/>
                </a:cubicBezTo>
                <a:close/>
                <a:moveTo>
                  <a:pt x="5030" y="15821"/>
                </a:moveTo>
                <a:cubicBezTo>
                  <a:pt x="5022" y="15822"/>
                  <a:pt x="5014" y="15824"/>
                  <a:pt x="5007" y="15828"/>
                </a:cubicBezTo>
                <a:cubicBezTo>
                  <a:pt x="5007" y="15828"/>
                  <a:pt x="5007" y="15829"/>
                  <a:pt x="5007" y="15829"/>
                </a:cubicBezTo>
                <a:lnTo>
                  <a:pt x="5005" y="15827"/>
                </a:lnTo>
                <a:lnTo>
                  <a:pt x="5032" y="15802"/>
                </a:lnTo>
                <a:cubicBezTo>
                  <a:pt x="5032" y="15802"/>
                  <a:pt x="5030" y="15821"/>
                  <a:pt x="5030" y="15821"/>
                </a:cubicBezTo>
                <a:close/>
                <a:moveTo>
                  <a:pt x="5242" y="13954"/>
                </a:moveTo>
                <a:lnTo>
                  <a:pt x="5269" y="13706"/>
                </a:lnTo>
                <a:lnTo>
                  <a:pt x="5365" y="13712"/>
                </a:lnTo>
                <a:cubicBezTo>
                  <a:pt x="5365" y="13712"/>
                  <a:pt x="5242" y="13954"/>
                  <a:pt x="5242" y="13954"/>
                </a:cubicBezTo>
                <a:close/>
                <a:moveTo>
                  <a:pt x="5388" y="13714"/>
                </a:moveTo>
                <a:lnTo>
                  <a:pt x="5067" y="15623"/>
                </a:lnTo>
                <a:lnTo>
                  <a:pt x="5236" y="14015"/>
                </a:lnTo>
                <a:cubicBezTo>
                  <a:pt x="5236" y="14015"/>
                  <a:pt x="5388" y="13714"/>
                  <a:pt x="5388" y="13714"/>
                </a:cubicBezTo>
                <a:close/>
                <a:moveTo>
                  <a:pt x="5519" y="13510"/>
                </a:moveTo>
                <a:lnTo>
                  <a:pt x="5438" y="13605"/>
                </a:lnTo>
                <a:lnTo>
                  <a:pt x="5478" y="13511"/>
                </a:lnTo>
                <a:cubicBezTo>
                  <a:pt x="5478" y="13511"/>
                  <a:pt x="5519" y="13510"/>
                  <a:pt x="5519" y="13510"/>
                </a:cubicBezTo>
                <a:close/>
                <a:moveTo>
                  <a:pt x="5540" y="13487"/>
                </a:moveTo>
                <a:lnTo>
                  <a:pt x="5488" y="13488"/>
                </a:lnTo>
                <a:lnTo>
                  <a:pt x="5517" y="13421"/>
                </a:lnTo>
                <a:lnTo>
                  <a:pt x="5560" y="13463"/>
                </a:lnTo>
                <a:cubicBezTo>
                  <a:pt x="5560" y="13463"/>
                  <a:pt x="5540" y="13487"/>
                  <a:pt x="5540" y="13487"/>
                </a:cubicBezTo>
                <a:close/>
                <a:moveTo>
                  <a:pt x="5563" y="13486"/>
                </a:moveTo>
                <a:lnTo>
                  <a:pt x="5573" y="13475"/>
                </a:lnTo>
                <a:lnTo>
                  <a:pt x="5583" y="13486"/>
                </a:lnTo>
                <a:cubicBezTo>
                  <a:pt x="5583" y="13486"/>
                  <a:pt x="5563" y="13486"/>
                  <a:pt x="5563" y="13486"/>
                </a:cubicBezTo>
                <a:close/>
                <a:moveTo>
                  <a:pt x="5823" y="13718"/>
                </a:moveTo>
                <a:lnTo>
                  <a:pt x="5470" y="13697"/>
                </a:lnTo>
                <a:lnTo>
                  <a:pt x="5448" y="13679"/>
                </a:lnTo>
                <a:cubicBezTo>
                  <a:pt x="5455" y="13663"/>
                  <a:pt x="5456" y="13645"/>
                  <a:pt x="5447" y="13630"/>
                </a:cubicBezTo>
                <a:cubicBezTo>
                  <a:pt x="5446" y="13628"/>
                  <a:pt x="5444" y="13627"/>
                  <a:pt x="5443" y="13626"/>
                </a:cubicBezTo>
                <a:lnTo>
                  <a:pt x="5543" y="13510"/>
                </a:lnTo>
                <a:lnTo>
                  <a:pt x="5606" y="13508"/>
                </a:lnTo>
                <a:cubicBezTo>
                  <a:pt x="5606" y="13508"/>
                  <a:pt x="5823" y="13718"/>
                  <a:pt x="5823" y="13718"/>
                </a:cubicBezTo>
                <a:close/>
                <a:moveTo>
                  <a:pt x="6276" y="13710"/>
                </a:moveTo>
                <a:cubicBezTo>
                  <a:pt x="6261" y="13702"/>
                  <a:pt x="6243" y="13701"/>
                  <a:pt x="6228" y="13711"/>
                </a:cubicBezTo>
                <a:cubicBezTo>
                  <a:pt x="6217" y="13718"/>
                  <a:pt x="6210" y="13729"/>
                  <a:pt x="6206" y="13741"/>
                </a:cubicBezTo>
                <a:lnTo>
                  <a:pt x="5852" y="13720"/>
                </a:lnTo>
                <a:lnTo>
                  <a:pt x="5632" y="13507"/>
                </a:lnTo>
                <a:lnTo>
                  <a:pt x="6467" y="13488"/>
                </a:lnTo>
                <a:cubicBezTo>
                  <a:pt x="6467" y="13488"/>
                  <a:pt x="6276" y="13710"/>
                  <a:pt x="6276" y="13710"/>
                </a:cubicBezTo>
                <a:close/>
                <a:moveTo>
                  <a:pt x="6676" y="13483"/>
                </a:moveTo>
                <a:lnTo>
                  <a:pt x="6308" y="13707"/>
                </a:lnTo>
                <a:lnTo>
                  <a:pt x="6497" y="13487"/>
                </a:lnTo>
                <a:cubicBezTo>
                  <a:pt x="6497" y="13487"/>
                  <a:pt x="6676" y="13483"/>
                  <a:pt x="6676" y="13483"/>
                </a:cubicBezTo>
                <a:close/>
                <a:moveTo>
                  <a:pt x="6727" y="13452"/>
                </a:moveTo>
                <a:lnTo>
                  <a:pt x="6716" y="13459"/>
                </a:lnTo>
                <a:lnTo>
                  <a:pt x="6518" y="13463"/>
                </a:lnTo>
                <a:lnTo>
                  <a:pt x="6552" y="13423"/>
                </a:lnTo>
                <a:cubicBezTo>
                  <a:pt x="6552" y="13423"/>
                  <a:pt x="6727" y="13452"/>
                  <a:pt x="6727" y="13452"/>
                </a:cubicBezTo>
                <a:close/>
                <a:moveTo>
                  <a:pt x="6957" y="13311"/>
                </a:moveTo>
                <a:lnTo>
                  <a:pt x="6743" y="13442"/>
                </a:lnTo>
                <a:lnTo>
                  <a:pt x="6562" y="13412"/>
                </a:lnTo>
                <a:lnTo>
                  <a:pt x="7307" y="12546"/>
                </a:lnTo>
                <a:lnTo>
                  <a:pt x="7322" y="12813"/>
                </a:lnTo>
                <a:cubicBezTo>
                  <a:pt x="7322" y="12813"/>
                  <a:pt x="6957" y="13311"/>
                  <a:pt x="6957" y="13311"/>
                </a:cubicBezTo>
                <a:close/>
                <a:moveTo>
                  <a:pt x="7002" y="13284"/>
                </a:moveTo>
                <a:lnTo>
                  <a:pt x="7323" y="12844"/>
                </a:lnTo>
                <a:lnTo>
                  <a:pt x="7337" y="13080"/>
                </a:lnTo>
                <a:cubicBezTo>
                  <a:pt x="7337" y="13080"/>
                  <a:pt x="7002" y="13284"/>
                  <a:pt x="7002" y="13284"/>
                </a:cubicBezTo>
                <a:close/>
                <a:moveTo>
                  <a:pt x="6834" y="13511"/>
                </a:moveTo>
                <a:cubicBezTo>
                  <a:pt x="6834" y="13511"/>
                  <a:pt x="6834" y="13512"/>
                  <a:pt x="6835" y="13512"/>
                </a:cubicBezTo>
                <a:lnTo>
                  <a:pt x="6648" y="14244"/>
                </a:lnTo>
                <a:lnTo>
                  <a:pt x="6459" y="14005"/>
                </a:lnTo>
                <a:cubicBezTo>
                  <a:pt x="6459" y="14005"/>
                  <a:pt x="6834" y="13511"/>
                  <a:pt x="6834" y="13511"/>
                </a:cubicBezTo>
                <a:close/>
                <a:moveTo>
                  <a:pt x="6761" y="13458"/>
                </a:moveTo>
                <a:lnTo>
                  <a:pt x="6760" y="13458"/>
                </a:lnTo>
                <a:lnTo>
                  <a:pt x="6761" y="13458"/>
                </a:lnTo>
                <a:cubicBezTo>
                  <a:pt x="6761" y="13458"/>
                  <a:pt x="6761" y="13458"/>
                  <a:pt x="6761" y="13458"/>
                </a:cubicBezTo>
                <a:close/>
                <a:moveTo>
                  <a:pt x="6876" y="13422"/>
                </a:moveTo>
                <a:cubicBezTo>
                  <a:pt x="6862" y="13415"/>
                  <a:pt x="6845" y="13414"/>
                  <a:pt x="6830" y="13424"/>
                </a:cubicBezTo>
                <a:cubicBezTo>
                  <a:pt x="6820" y="13431"/>
                  <a:pt x="6813" y="13441"/>
                  <a:pt x="6810" y="13453"/>
                </a:cubicBezTo>
                <a:lnTo>
                  <a:pt x="6777" y="13448"/>
                </a:lnTo>
                <a:lnTo>
                  <a:pt x="6922" y="13359"/>
                </a:lnTo>
                <a:cubicBezTo>
                  <a:pt x="6922" y="13359"/>
                  <a:pt x="6876" y="13422"/>
                  <a:pt x="6876" y="13422"/>
                </a:cubicBezTo>
                <a:close/>
                <a:moveTo>
                  <a:pt x="6288" y="13788"/>
                </a:moveTo>
                <a:cubicBezTo>
                  <a:pt x="6300" y="13774"/>
                  <a:pt x="6304" y="13757"/>
                  <a:pt x="6299" y="13739"/>
                </a:cubicBezTo>
                <a:lnTo>
                  <a:pt x="6721" y="13482"/>
                </a:lnTo>
                <a:lnTo>
                  <a:pt x="6810" y="13480"/>
                </a:lnTo>
                <a:cubicBezTo>
                  <a:pt x="6811" y="13484"/>
                  <a:pt x="6812" y="13489"/>
                  <a:pt x="6814" y="13494"/>
                </a:cubicBezTo>
                <a:cubicBezTo>
                  <a:pt x="6816" y="13496"/>
                  <a:pt x="6818" y="13497"/>
                  <a:pt x="6820" y="13500"/>
                </a:cubicBezTo>
                <a:lnTo>
                  <a:pt x="6448" y="13990"/>
                </a:lnTo>
                <a:cubicBezTo>
                  <a:pt x="6448" y="13990"/>
                  <a:pt x="6288" y="13788"/>
                  <a:pt x="6288" y="13788"/>
                </a:cubicBezTo>
                <a:close/>
                <a:moveTo>
                  <a:pt x="6237" y="14093"/>
                </a:moveTo>
                <a:lnTo>
                  <a:pt x="6258" y="13804"/>
                </a:lnTo>
                <a:cubicBezTo>
                  <a:pt x="6265" y="13803"/>
                  <a:pt x="6272" y="13801"/>
                  <a:pt x="6278" y="13797"/>
                </a:cubicBezTo>
                <a:lnTo>
                  <a:pt x="6439" y="14001"/>
                </a:lnTo>
                <a:lnTo>
                  <a:pt x="6313" y="14167"/>
                </a:lnTo>
                <a:cubicBezTo>
                  <a:pt x="6313" y="14167"/>
                  <a:pt x="6237" y="14093"/>
                  <a:pt x="6237" y="14093"/>
                </a:cubicBezTo>
                <a:close/>
                <a:moveTo>
                  <a:pt x="6235" y="14117"/>
                </a:moveTo>
                <a:lnTo>
                  <a:pt x="6302" y="14182"/>
                </a:lnTo>
                <a:lnTo>
                  <a:pt x="6223" y="14286"/>
                </a:lnTo>
                <a:cubicBezTo>
                  <a:pt x="6223" y="14286"/>
                  <a:pt x="6235" y="14117"/>
                  <a:pt x="6235" y="14117"/>
                </a:cubicBezTo>
                <a:close/>
                <a:moveTo>
                  <a:pt x="5658" y="14803"/>
                </a:moveTo>
                <a:lnTo>
                  <a:pt x="6012" y="14188"/>
                </a:lnTo>
                <a:lnTo>
                  <a:pt x="6185" y="14336"/>
                </a:lnTo>
                <a:lnTo>
                  <a:pt x="5696" y="14982"/>
                </a:lnTo>
                <a:cubicBezTo>
                  <a:pt x="5696" y="14982"/>
                  <a:pt x="5658" y="14803"/>
                  <a:pt x="5658" y="14803"/>
                </a:cubicBezTo>
                <a:close/>
                <a:moveTo>
                  <a:pt x="5264" y="15552"/>
                </a:moveTo>
                <a:cubicBezTo>
                  <a:pt x="5254" y="15545"/>
                  <a:pt x="5242" y="15543"/>
                  <a:pt x="5230" y="15545"/>
                </a:cubicBezTo>
                <a:lnTo>
                  <a:pt x="5644" y="14826"/>
                </a:lnTo>
                <a:lnTo>
                  <a:pt x="5681" y="15001"/>
                </a:lnTo>
                <a:cubicBezTo>
                  <a:pt x="5681" y="15001"/>
                  <a:pt x="5264" y="15552"/>
                  <a:pt x="5264" y="15552"/>
                </a:cubicBezTo>
                <a:close/>
                <a:moveTo>
                  <a:pt x="5077" y="15853"/>
                </a:moveTo>
                <a:cubicBezTo>
                  <a:pt x="5076" y="15850"/>
                  <a:pt x="5076" y="15847"/>
                  <a:pt x="5074" y="15845"/>
                </a:cubicBezTo>
                <a:cubicBezTo>
                  <a:pt x="5073" y="15843"/>
                  <a:pt x="5071" y="15841"/>
                  <a:pt x="5069" y="15839"/>
                </a:cubicBezTo>
                <a:lnTo>
                  <a:pt x="5219" y="15640"/>
                </a:lnTo>
                <a:cubicBezTo>
                  <a:pt x="5234" y="15647"/>
                  <a:pt x="5250" y="15647"/>
                  <a:pt x="5264" y="15638"/>
                </a:cubicBezTo>
                <a:cubicBezTo>
                  <a:pt x="5264" y="15638"/>
                  <a:pt x="5264" y="15638"/>
                  <a:pt x="5264" y="15638"/>
                </a:cubicBezTo>
                <a:lnTo>
                  <a:pt x="5374" y="15783"/>
                </a:lnTo>
                <a:cubicBezTo>
                  <a:pt x="5374" y="15783"/>
                  <a:pt x="5077" y="15853"/>
                  <a:pt x="5077" y="15853"/>
                </a:cubicBezTo>
                <a:close/>
                <a:moveTo>
                  <a:pt x="5143" y="15696"/>
                </a:moveTo>
                <a:lnTo>
                  <a:pt x="5184" y="15657"/>
                </a:lnTo>
                <a:lnTo>
                  <a:pt x="5107" y="15758"/>
                </a:lnTo>
                <a:cubicBezTo>
                  <a:pt x="5107" y="15758"/>
                  <a:pt x="5143" y="15696"/>
                  <a:pt x="5143" y="15696"/>
                </a:cubicBezTo>
                <a:close/>
                <a:moveTo>
                  <a:pt x="5048" y="15824"/>
                </a:moveTo>
                <a:lnTo>
                  <a:pt x="5056" y="15779"/>
                </a:lnTo>
                <a:lnTo>
                  <a:pt x="5103" y="15734"/>
                </a:lnTo>
                <a:lnTo>
                  <a:pt x="5050" y="15825"/>
                </a:lnTo>
                <a:cubicBezTo>
                  <a:pt x="5050" y="15825"/>
                  <a:pt x="5049" y="15824"/>
                  <a:pt x="5048" y="15824"/>
                </a:cubicBezTo>
                <a:close/>
                <a:moveTo>
                  <a:pt x="5197" y="15621"/>
                </a:moveTo>
                <a:cubicBezTo>
                  <a:pt x="5197" y="15622"/>
                  <a:pt x="5198" y="15622"/>
                  <a:pt x="5198" y="15623"/>
                </a:cubicBezTo>
                <a:lnTo>
                  <a:pt x="5169" y="15650"/>
                </a:lnTo>
                <a:lnTo>
                  <a:pt x="5193" y="15609"/>
                </a:lnTo>
                <a:cubicBezTo>
                  <a:pt x="5194" y="15613"/>
                  <a:pt x="5195" y="15618"/>
                  <a:pt x="5197" y="15621"/>
                </a:cubicBezTo>
                <a:close/>
                <a:moveTo>
                  <a:pt x="5408" y="13714"/>
                </a:moveTo>
                <a:lnTo>
                  <a:pt x="5639" y="14803"/>
                </a:lnTo>
                <a:lnTo>
                  <a:pt x="5202" y="15562"/>
                </a:lnTo>
                <a:cubicBezTo>
                  <a:pt x="5199" y="15566"/>
                  <a:pt x="5197" y="15570"/>
                  <a:pt x="5195" y="15574"/>
                </a:cubicBezTo>
                <a:lnTo>
                  <a:pt x="5129" y="15688"/>
                </a:lnTo>
                <a:lnTo>
                  <a:pt x="5060" y="15754"/>
                </a:lnTo>
                <a:lnTo>
                  <a:pt x="5403" y="13714"/>
                </a:lnTo>
                <a:cubicBezTo>
                  <a:pt x="5403" y="13714"/>
                  <a:pt x="5408" y="13714"/>
                  <a:pt x="5408" y="13714"/>
                </a:cubicBezTo>
                <a:close/>
                <a:moveTo>
                  <a:pt x="6000" y="14178"/>
                </a:moveTo>
                <a:lnTo>
                  <a:pt x="5653" y="14780"/>
                </a:lnTo>
                <a:lnTo>
                  <a:pt x="5427" y="13715"/>
                </a:lnTo>
                <a:lnTo>
                  <a:pt x="5459" y="13717"/>
                </a:lnTo>
                <a:cubicBezTo>
                  <a:pt x="5459" y="13717"/>
                  <a:pt x="6000" y="14178"/>
                  <a:pt x="6000" y="14178"/>
                </a:cubicBezTo>
                <a:close/>
                <a:moveTo>
                  <a:pt x="6107" y="13993"/>
                </a:moveTo>
                <a:lnTo>
                  <a:pt x="6011" y="14158"/>
                </a:lnTo>
                <a:lnTo>
                  <a:pt x="5496" y="13719"/>
                </a:lnTo>
                <a:lnTo>
                  <a:pt x="5846" y="13740"/>
                </a:lnTo>
                <a:cubicBezTo>
                  <a:pt x="5846" y="13740"/>
                  <a:pt x="6107" y="13993"/>
                  <a:pt x="6107" y="13993"/>
                </a:cubicBezTo>
                <a:close/>
                <a:moveTo>
                  <a:pt x="6212" y="13781"/>
                </a:moveTo>
                <a:cubicBezTo>
                  <a:pt x="6214" y="13785"/>
                  <a:pt x="6218" y="13789"/>
                  <a:pt x="6222" y="13792"/>
                </a:cubicBezTo>
                <a:lnTo>
                  <a:pt x="6116" y="13976"/>
                </a:lnTo>
                <a:lnTo>
                  <a:pt x="5874" y="13742"/>
                </a:lnTo>
                <a:lnTo>
                  <a:pt x="6205" y="13761"/>
                </a:lnTo>
                <a:cubicBezTo>
                  <a:pt x="6206" y="13768"/>
                  <a:pt x="6208" y="13775"/>
                  <a:pt x="6212" y="13781"/>
                </a:cubicBezTo>
                <a:close/>
                <a:moveTo>
                  <a:pt x="6235" y="13800"/>
                </a:moveTo>
                <a:cubicBezTo>
                  <a:pt x="6237" y="13801"/>
                  <a:pt x="6239" y="13803"/>
                  <a:pt x="6241" y="13803"/>
                </a:cubicBezTo>
                <a:lnTo>
                  <a:pt x="6221" y="14077"/>
                </a:lnTo>
                <a:lnTo>
                  <a:pt x="6128" y="13987"/>
                </a:lnTo>
                <a:cubicBezTo>
                  <a:pt x="6128" y="13987"/>
                  <a:pt x="6235" y="13800"/>
                  <a:pt x="6235" y="13800"/>
                </a:cubicBezTo>
                <a:close/>
                <a:moveTo>
                  <a:pt x="6199" y="14318"/>
                </a:moveTo>
                <a:lnTo>
                  <a:pt x="6023" y="14169"/>
                </a:lnTo>
                <a:lnTo>
                  <a:pt x="6118" y="14004"/>
                </a:lnTo>
                <a:lnTo>
                  <a:pt x="6219" y="14101"/>
                </a:lnTo>
                <a:lnTo>
                  <a:pt x="6204" y="14312"/>
                </a:lnTo>
                <a:cubicBezTo>
                  <a:pt x="6204" y="14312"/>
                  <a:pt x="6199" y="14318"/>
                  <a:pt x="6199" y="14318"/>
                </a:cubicBezTo>
                <a:close/>
                <a:moveTo>
                  <a:pt x="7448" y="15259"/>
                </a:moveTo>
                <a:lnTo>
                  <a:pt x="6663" y="14263"/>
                </a:lnTo>
                <a:lnTo>
                  <a:pt x="6853" y="13517"/>
                </a:lnTo>
                <a:cubicBezTo>
                  <a:pt x="6857" y="13517"/>
                  <a:pt x="6861" y="13517"/>
                  <a:pt x="6865" y="13516"/>
                </a:cubicBezTo>
                <a:lnTo>
                  <a:pt x="7451" y="15258"/>
                </a:lnTo>
                <a:cubicBezTo>
                  <a:pt x="7450" y="15259"/>
                  <a:pt x="7449" y="15259"/>
                  <a:pt x="7448" y="15259"/>
                </a:cubicBezTo>
                <a:close/>
                <a:moveTo>
                  <a:pt x="7340" y="13145"/>
                </a:moveTo>
                <a:lnTo>
                  <a:pt x="6895" y="13430"/>
                </a:lnTo>
                <a:lnTo>
                  <a:pt x="6967" y="13332"/>
                </a:lnTo>
                <a:lnTo>
                  <a:pt x="7338" y="13105"/>
                </a:lnTo>
                <a:cubicBezTo>
                  <a:pt x="7338" y="13105"/>
                  <a:pt x="7340" y="13145"/>
                  <a:pt x="7340" y="13145"/>
                </a:cubicBezTo>
                <a:close/>
                <a:moveTo>
                  <a:pt x="8593" y="12344"/>
                </a:moveTo>
                <a:lnTo>
                  <a:pt x="7361" y="13132"/>
                </a:lnTo>
                <a:lnTo>
                  <a:pt x="7359" y="13093"/>
                </a:lnTo>
                <a:lnTo>
                  <a:pt x="8590" y="12342"/>
                </a:lnTo>
                <a:cubicBezTo>
                  <a:pt x="8590" y="12342"/>
                  <a:pt x="8593" y="12344"/>
                  <a:pt x="8593" y="12344"/>
                </a:cubicBezTo>
                <a:close/>
                <a:moveTo>
                  <a:pt x="8612" y="12332"/>
                </a:moveTo>
                <a:lnTo>
                  <a:pt x="8610" y="12330"/>
                </a:lnTo>
                <a:lnTo>
                  <a:pt x="8723" y="12261"/>
                </a:lnTo>
                <a:cubicBezTo>
                  <a:pt x="8723" y="12261"/>
                  <a:pt x="8612" y="12332"/>
                  <a:pt x="8612" y="12332"/>
                </a:cubicBezTo>
                <a:close/>
                <a:moveTo>
                  <a:pt x="9588" y="11703"/>
                </a:moveTo>
                <a:cubicBezTo>
                  <a:pt x="9581" y="11696"/>
                  <a:pt x="9572" y="11691"/>
                  <a:pt x="9563" y="11690"/>
                </a:cubicBezTo>
                <a:lnTo>
                  <a:pt x="9542" y="11136"/>
                </a:lnTo>
                <a:lnTo>
                  <a:pt x="9964" y="11402"/>
                </a:lnTo>
                <a:cubicBezTo>
                  <a:pt x="9964" y="11402"/>
                  <a:pt x="9588" y="11703"/>
                  <a:pt x="9588" y="11703"/>
                </a:cubicBezTo>
                <a:close/>
                <a:moveTo>
                  <a:pt x="10145" y="11516"/>
                </a:moveTo>
                <a:lnTo>
                  <a:pt x="9607" y="11709"/>
                </a:lnTo>
                <a:lnTo>
                  <a:pt x="9979" y="11411"/>
                </a:lnTo>
                <a:cubicBezTo>
                  <a:pt x="9979" y="11411"/>
                  <a:pt x="10145" y="11516"/>
                  <a:pt x="10145" y="11516"/>
                </a:cubicBezTo>
                <a:close/>
                <a:moveTo>
                  <a:pt x="11574" y="7891"/>
                </a:moveTo>
                <a:cubicBezTo>
                  <a:pt x="11579" y="7894"/>
                  <a:pt x="11584" y="7896"/>
                  <a:pt x="11590" y="7898"/>
                </a:cubicBezTo>
                <a:lnTo>
                  <a:pt x="11477" y="10146"/>
                </a:lnTo>
                <a:cubicBezTo>
                  <a:pt x="11473" y="10147"/>
                  <a:pt x="11470" y="10148"/>
                  <a:pt x="11467" y="10149"/>
                </a:cubicBezTo>
                <a:lnTo>
                  <a:pt x="10716" y="8791"/>
                </a:lnTo>
                <a:cubicBezTo>
                  <a:pt x="10716" y="8791"/>
                  <a:pt x="11574" y="7891"/>
                  <a:pt x="11574" y="7891"/>
                </a:cubicBezTo>
                <a:close/>
                <a:moveTo>
                  <a:pt x="12476" y="7790"/>
                </a:moveTo>
                <a:lnTo>
                  <a:pt x="12101" y="7810"/>
                </a:lnTo>
                <a:lnTo>
                  <a:pt x="12472" y="7777"/>
                </a:lnTo>
                <a:cubicBezTo>
                  <a:pt x="12472" y="7777"/>
                  <a:pt x="12476" y="7790"/>
                  <a:pt x="12476" y="7790"/>
                </a:cubicBezTo>
                <a:close/>
                <a:moveTo>
                  <a:pt x="13796" y="7720"/>
                </a:moveTo>
                <a:lnTo>
                  <a:pt x="13731" y="7678"/>
                </a:lnTo>
                <a:cubicBezTo>
                  <a:pt x="13733" y="7674"/>
                  <a:pt x="13734" y="7670"/>
                  <a:pt x="13734" y="7665"/>
                </a:cubicBezTo>
                <a:lnTo>
                  <a:pt x="14978" y="7658"/>
                </a:lnTo>
                <a:cubicBezTo>
                  <a:pt x="14978" y="7658"/>
                  <a:pt x="13796" y="7720"/>
                  <a:pt x="13796" y="7720"/>
                </a:cubicBezTo>
                <a:close/>
                <a:moveTo>
                  <a:pt x="16596" y="7765"/>
                </a:moveTo>
                <a:lnTo>
                  <a:pt x="15583" y="7665"/>
                </a:lnTo>
                <a:lnTo>
                  <a:pt x="16639" y="7698"/>
                </a:lnTo>
                <a:cubicBezTo>
                  <a:pt x="16639" y="7698"/>
                  <a:pt x="16596" y="7765"/>
                  <a:pt x="16596" y="7765"/>
                </a:cubicBezTo>
                <a:close/>
                <a:moveTo>
                  <a:pt x="16771" y="7702"/>
                </a:moveTo>
                <a:lnTo>
                  <a:pt x="16785" y="7748"/>
                </a:lnTo>
                <a:cubicBezTo>
                  <a:pt x="16784" y="7749"/>
                  <a:pt x="16783" y="7749"/>
                  <a:pt x="16783" y="7749"/>
                </a:cubicBezTo>
                <a:cubicBezTo>
                  <a:pt x="16771" y="7757"/>
                  <a:pt x="16764" y="7769"/>
                  <a:pt x="16761" y="7782"/>
                </a:cubicBezTo>
                <a:lnTo>
                  <a:pt x="16619" y="7768"/>
                </a:lnTo>
                <a:lnTo>
                  <a:pt x="16662" y="7698"/>
                </a:lnTo>
                <a:cubicBezTo>
                  <a:pt x="16662" y="7698"/>
                  <a:pt x="16771" y="7702"/>
                  <a:pt x="16771" y="7702"/>
                </a:cubicBezTo>
                <a:close/>
                <a:moveTo>
                  <a:pt x="16766" y="7683"/>
                </a:moveTo>
                <a:lnTo>
                  <a:pt x="16674" y="7680"/>
                </a:lnTo>
                <a:lnTo>
                  <a:pt x="16735" y="7582"/>
                </a:lnTo>
                <a:cubicBezTo>
                  <a:pt x="16735" y="7582"/>
                  <a:pt x="16766" y="7683"/>
                  <a:pt x="16766" y="7683"/>
                </a:cubicBezTo>
                <a:close/>
                <a:moveTo>
                  <a:pt x="16785" y="7684"/>
                </a:moveTo>
                <a:lnTo>
                  <a:pt x="16749" y="7561"/>
                </a:lnTo>
                <a:lnTo>
                  <a:pt x="16931" y="7271"/>
                </a:lnTo>
                <a:lnTo>
                  <a:pt x="16826" y="7685"/>
                </a:lnTo>
                <a:cubicBezTo>
                  <a:pt x="16826" y="7685"/>
                  <a:pt x="16785" y="7684"/>
                  <a:pt x="16785" y="7684"/>
                </a:cubicBezTo>
                <a:close/>
                <a:moveTo>
                  <a:pt x="16811" y="7743"/>
                </a:moveTo>
                <a:cubicBezTo>
                  <a:pt x="16808" y="7743"/>
                  <a:pt x="16806" y="7742"/>
                  <a:pt x="16803" y="7742"/>
                </a:cubicBezTo>
                <a:lnTo>
                  <a:pt x="16791" y="7702"/>
                </a:lnTo>
                <a:lnTo>
                  <a:pt x="16821" y="7703"/>
                </a:lnTo>
                <a:cubicBezTo>
                  <a:pt x="16821" y="7703"/>
                  <a:pt x="16811" y="7743"/>
                  <a:pt x="16811" y="7743"/>
                </a:cubicBezTo>
                <a:close/>
                <a:moveTo>
                  <a:pt x="16835" y="7724"/>
                </a:moveTo>
                <a:lnTo>
                  <a:pt x="16840" y="7704"/>
                </a:lnTo>
                <a:lnTo>
                  <a:pt x="16845" y="7704"/>
                </a:lnTo>
                <a:cubicBezTo>
                  <a:pt x="16845" y="7704"/>
                  <a:pt x="16835" y="7724"/>
                  <a:pt x="16835" y="7724"/>
                </a:cubicBezTo>
                <a:close/>
                <a:moveTo>
                  <a:pt x="16612" y="7779"/>
                </a:moveTo>
                <a:lnTo>
                  <a:pt x="16760" y="7794"/>
                </a:lnTo>
                <a:cubicBezTo>
                  <a:pt x="16761" y="7803"/>
                  <a:pt x="16762" y="7811"/>
                  <a:pt x="16767" y="7819"/>
                </a:cubicBezTo>
                <a:cubicBezTo>
                  <a:pt x="16769" y="7822"/>
                  <a:pt x="16771" y="7824"/>
                  <a:pt x="16773" y="7826"/>
                </a:cubicBezTo>
                <a:lnTo>
                  <a:pt x="15888" y="8932"/>
                </a:lnTo>
                <a:cubicBezTo>
                  <a:pt x="15888" y="8932"/>
                  <a:pt x="16612" y="7779"/>
                  <a:pt x="16612" y="7779"/>
                </a:cubicBezTo>
                <a:close/>
                <a:moveTo>
                  <a:pt x="15416" y="9266"/>
                </a:moveTo>
                <a:lnTo>
                  <a:pt x="15710" y="9109"/>
                </a:lnTo>
                <a:lnTo>
                  <a:pt x="15418" y="9340"/>
                </a:lnTo>
                <a:cubicBezTo>
                  <a:pt x="15418" y="9340"/>
                  <a:pt x="15416" y="9266"/>
                  <a:pt x="15416" y="9266"/>
                </a:cubicBezTo>
                <a:close/>
                <a:moveTo>
                  <a:pt x="13719" y="10684"/>
                </a:moveTo>
                <a:lnTo>
                  <a:pt x="13267" y="10442"/>
                </a:lnTo>
                <a:cubicBezTo>
                  <a:pt x="13270" y="10433"/>
                  <a:pt x="13270" y="10423"/>
                  <a:pt x="13267" y="10413"/>
                </a:cubicBezTo>
                <a:lnTo>
                  <a:pt x="15395" y="9277"/>
                </a:lnTo>
                <a:lnTo>
                  <a:pt x="15397" y="9357"/>
                </a:lnTo>
                <a:cubicBezTo>
                  <a:pt x="15397" y="9357"/>
                  <a:pt x="13719" y="10684"/>
                  <a:pt x="13719" y="10684"/>
                </a:cubicBezTo>
                <a:close/>
                <a:moveTo>
                  <a:pt x="15449" y="11589"/>
                </a:moveTo>
                <a:cubicBezTo>
                  <a:pt x="15444" y="11593"/>
                  <a:pt x="15440" y="11597"/>
                  <a:pt x="15436" y="11602"/>
                </a:cubicBezTo>
                <a:lnTo>
                  <a:pt x="13740" y="10695"/>
                </a:lnTo>
                <a:lnTo>
                  <a:pt x="15398" y="9383"/>
                </a:lnTo>
                <a:lnTo>
                  <a:pt x="15463" y="11584"/>
                </a:lnTo>
                <a:cubicBezTo>
                  <a:pt x="15458" y="11586"/>
                  <a:pt x="15454" y="11587"/>
                  <a:pt x="15449" y="11589"/>
                </a:cubicBezTo>
                <a:close/>
                <a:moveTo>
                  <a:pt x="13424" y="11364"/>
                </a:moveTo>
                <a:lnTo>
                  <a:pt x="15425" y="11635"/>
                </a:lnTo>
                <a:lnTo>
                  <a:pt x="13584" y="12132"/>
                </a:lnTo>
                <a:cubicBezTo>
                  <a:pt x="13584" y="12132"/>
                  <a:pt x="13424" y="11364"/>
                  <a:pt x="13424" y="11364"/>
                </a:cubicBezTo>
                <a:close/>
                <a:moveTo>
                  <a:pt x="13436" y="12172"/>
                </a:moveTo>
                <a:lnTo>
                  <a:pt x="12994" y="11335"/>
                </a:lnTo>
                <a:cubicBezTo>
                  <a:pt x="13003" y="11328"/>
                  <a:pt x="13009" y="11319"/>
                  <a:pt x="13012" y="11309"/>
                </a:cubicBezTo>
                <a:lnTo>
                  <a:pt x="13408" y="11362"/>
                </a:lnTo>
                <a:lnTo>
                  <a:pt x="13570" y="12136"/>
                </a:lnTo>
                <a:cubicBezTo>
                  <a:pt x="13570" y="12136"/>
                  <a:pt x="13436" y="12172"/>
                  <a:pt x="13436" y="12172"/>
                </a:cubicBezTo>
                <a:close/>
                <a:moveTo>
                  <a:pt x="13669" y="12612"/>
                </a:moveTo>
                <a:lnTo>
                  <a:pt x="13447" y="12192"/>
                </a:lnTo>
                <a:lnTo>
                  <a:pt x="13574" y="12157"/>
                </a:lnTo>
                <a:lnTo>
                  <a:pt x="13669" y="12612"/>
                </a:lnTo>
                <a:cubicBezTo>
                  <a:pt x="13669" y="12612"/>
                  <a:pt x="13669" y="12612"/>
                  <a:pt x="13669" y="12612"/>
                </a:cubicBezTo>
                <a:close/>
                <a:moveTo>
                  <a:pt x="13073" y="12293"/>
                </a:moveTo>
                <a:lnTo>
                  <a:pt x="13293" y="12233"/>
                </a:lnTo>
                <a:lnTo>
                  <a:pt x="13647" y="12628"/>
                </a:lnTo>
                <a:cubicBezTo>
                  <a:pt x="13642" y="12635"/>
                  <a:pt x="13640" y="12642"/>
                  <a:pt x="13639" y="12650"/>
                </a:cubicBezTo>
                <a:lnTo>
                  <a:pt x="13106" y="12633"/>
                </a:lnTo>
                <a:cubicBezTo>
                  <a:pt x="13106" y="12633"/>
                  <a:pt x="13073" y="12293"/>
                  <a:pt x="13073" y="12293"/>
                </a:cubicBezTo>
                <a:close/>
                <a:moveTo>
                  <a:pt x="13053" y="12298"/>
                </a:moveTo>
                <a:lnTo>
                  <a:pt x="13086" y="12632"/>
                </a:lnTo>
                <a:lnTo>
                  <a:pt x="11949" y="12596"/>
                </a:lnTo>
                <a:cubicBezTo>
                  <a:pt x="11949" y="12596"/>
                  <a:pt x="13053" y="12298"/>
                  <a:pt x="13053" y="12298"/>
                </a:cubicBezTo>
                <a:close/>
                <a:moveTo>
                  <a:pt x="11417" y="12436"/>
                </a:moveTo>
                <a:lnTo>
                  <a:pt x="11841" y="12593"/>
                </a:lnTo>
                <a:cubicBezTo>
                  <a:pt x="11840" y="12600"/>
                  <a:pt x="11840" y="12607"/>
                  <a:pt x="11842" y="12613"/>
                </a:cubicBezTo>
                <a:lnTo>
                  <a:pt x="10249" y="13288"/>
                </a:lnTo>
                <a:cubicBezTo>
                  <a:pt x="10249" y="13288"/>
                  <a:pt x="11417" y="12436"/>
                  <a:pt x="11417" y="12436"/>
                </a:cubicBezTo>
                <a:close/>
                <a:moveTo>
                  <a:pt x="9837" y="12651"/>
                </a:moveTo>
                <a:lnTo>
                  <a:pt x="10153" y="13285"/>
                </a:lnTo>
                <a:cubicBezTo>
                  <a:pt x="10151" y="13286"/>
                  <a:pt x="10150" y="13288"/>
                  <a:pt x="10148" y="13290"/>
                </a:cubicBezTo>
                <a:lnTo>
                  <a:pt x="9999" y="13197"/>
                </a:lnTo>
                <a:cubicBezTo>
                  <a:pt x="9999" y="13197"/>
                  <a:pt x="9837" y="12651"/>
                  <a:pt x="9837" y="12651"/>
                </a:cubicBezTo>
                <a:close/>
                <a:moveTo>
                  <a:pt x="9788" y="12553"/>
                </a:moveTo>
                <a:lnTo>
                  <a:pt x="9975" y="13182"/>
                </a:lnTo>
                <a:lnTo>
                  <a:pt x="8631" y="12343"/>
                </a:lnTo>
                <a:lnTo>
                  <a:pt x="9429" y="11833"/>
                </a:lnTo>
                <a:cubicBezTo>
                  <a:pt x="9429" y="11833"/>
                  <a:pt x="9788" y="12553"/>
                  <a:pt x="9788" y="12553"/>
                </a:cubicBezTo>
                <a:close/>
                <a:moveTo>
                  <a:pt x="9521" y="11774"/>
                </a:moveTo>
                <a:cubicBezTo>
                  <a:pt x="9532" y="11785"/>
                  <a:pt x="9546" y="11791"/>
                  <a:pt x="9561" y="11790"/>
                </a:cubicBezTo>
                <a:lnTo>
                  <a:pt x="9759" y="12454"/>
                </a:lnTo>
                <a:lnTo>
                  <a:pt x="9444" y="11823"/>
                </a:lnTo>
                <a:lnTo>
                  <a:pt x="9503" y="11785"/>
                </a:lnTo>
                <a:cubicBezTo>
                  <a:pt x="9503" y="11785"/>
                  <a:pt x="9521" y="11774"/>
                  <a:pt x="9521" y="11774"/>
                </a:cubicBezTo>
                <a:close/>
                <a:moveTo>
                  <a:pt x="10324" y="11629"/>
                </a:moveTo>
                <a:lnTo>
                  <a:pt x="9656" y="11716"/>
                </a:lnTo>
                <a:lnTo>
                  <a:pt x="10170" y="11532"/>
                </a:lnTo>
                <a:cubicBezTo>
                  <a:pt x="10170" y="11532"/>
                  <a:pt x="10324" y="11629"/>
                  <a:pt x="10324" y="11629"/>
                </a:cubicBezTo>
                <a:close/>
                <a:moveTo>
                  <a:pt x="10908" y="11552"/>
                </a:moveTo>
                <a:lnTo>
                  <a:pt x="10357" y="11624"/>
                </a:lnTo>
                <a:lnTo>
                  <a:pt x="10195" y="11523"/>
                </a:lnTo>
                <a:lnTo>
                  <a:pt x="11047" y="11218"/>
                </a:lnTo>
                <a:cubicBezTo>
                  <a:pt x="11047" y="11218"/>
                  <a:pt x="10908" y="11552"/>
                  <a:pt x="10908" y="11552"/>
                </a:cubicBezTo>
                <a:close/>
                <a:moveTo>
                  <a:pt x="11612" y="11016"/>
                </a:moveTo>
                <a:lnTo>
                  <a:pt x="11686" y="11451"/>
                </a:lnTo>
                <a:lnTo>
                  <a:pt x="10930" y="11549"/>
                </a:lnTo>
                <a:lnTo>
                  <a:pt x="11072" y="11209"/>
                </a:lnTo>
                <a:cubicBezTo>
                  <a:pt x="11072" y="11209"/>
                  <a:pt x="11612" y="11016"/>
                  <a:pt x="11612" y="11016"/>
                </a:cubicBezTo>
                <a:close/>
                <a:moveTo>
                  <a:pt x="11482" y="10246"/>
                </a:moveTo>
                <a:lnTo>
                  <a:pt x="11608" y="10993"/>
                </a:lnTo>
                <a:lnTo>
                  <a:pt x="11084" y="11180"/>
                </a:lnTo>
                <a:lnTo>
                  <a:pt x="11472" y="10246"/>
                </a:lnTo>
                <a:cubicBezTo>
                  <a:pt x="11475" y="10247"/>
                  <a:pt x="11479" y="10246"/>
                  <a:pt x="11482" y="10246"/>
                </a:cubicBezTo>
                <a:close/>
                <a:moveTo>
                  <a:pt x="11608" y="7898"/>
                </a:moveTo>
                <a:lnTo>
                  <a:pt x="11861" y="8535"/>
                </a:lnTo>
                <a:lnTo>
                  <a:pt x="11494" y="10102"/>
                </a:lnTo>
                <a:lnTo>
                  <a:pt x="11605" y="7898"/>
                </a:lnTo>
                <a:cubicBezTo>
                  <a:pt x="11606" y="7898"/>
                  <a:pt x="11607" y="7898"/>
                  <a:pt x="11608" y="7898"/>
                </a:cubicBezTo>
                <a:close/>
                <a:moveTo>
                  <a:pt x="11910" y="8325"/>
                </a:moveTo>
                <a:lnTo>
                  <a:pt x="11633" y="7884"/>
                </a:lnTo>
                <a:cubicBezTo>
                  <a:pt x="11640" y="7876"/>
                  <a:pt x="11645" y="7867"/>
                  <a:pt x="11647" y="7857"/>
                </a:cubicBezTo>
                <a:lnTo>
                  <a:pt x="12024" y="7837"/>
                </a:lnTo>
                <a:cubicBezTo>
                  <a:pt x="12024" y="7837"/>
                  <a:pt x="11910" y="8325"/>
                  <a:pt x="11910" y="8325"/>
                </a:cubicBezTo>
                <a:close/>
                <a:moveTo>
                  <a:pt x="12739" y="8735"/>
                </a:moveTo>
                <a:lnTo>
                  <a:pt x="12407" y="9116"/>
                </a:lnTo>
                <a:lnTo>
                  <a:pt x="11924" y="8348"/>
                </a:lnTo>
                <a:lnTo>
                  <a:pt x="12044" y="7836"/>
                </a:lnTo>
                <a:lnTo>
                  <a:pt x="12482" y="7813"/>
                </a:lnTo>
                <a:cubicBezTo>
                  <a:pt x="12482" y="7813"/>
                  <a:pt x="12739" y="8735"/>
                  <a:pt x="12739" y="8735"/>
                </a:cubicBezTo>
                <a:close/>
                <a:moveTo>
                  <a:pt x="12755" y="8716"/>
                </a:moveTo>
                <a:lnTo>
                  <a:pt x="12503" y="7812"/>
                </a:lnTo>
                <a:lnTo>
                  <a:pt x="13591" y="7754"/>
                </a:lnTo>
                <a:cubicBezTo>
                  <a:pt x="13591" y="7754"/>
                  <a:pt x="12755" y="8716"/>
                  <a:pt x="12755" y="8716"/>
                </a:cubicBezTo>
                <a:close/>
                <a:moveTo>
                  <a:pt x="13658" y="7750"/>
                </a:moveTo>
                <a:lnTo>
                  <a:pt x="13171" y="10209"/>
                </a:lnTo>
                <a:lnTo>
                  <a:pt x="12761" y="8739"/>
                </a:lnTo>
                <a:lnTo>
                  <a:pt x="13619" y="7752"/>
                </a:lnTo>
                <a:cubicBezTo>
                  <a:pt x="13619" y="7752"/>
                  <a:pt x="13658" y="7750"/>
                  <a:pt x="13658" y="7750"/>
                </a:cubicBezTo>
                <a:close/>
                <a:moveTo>
                  <a:pt x="14778" y="8385"/>
                </a:moveTo>
                <a:lnTo>
                  <a:pt x="13243" y="10383"/>
                </a:lnTo>
                <a:cubicBezTo>
                  <a:pt x="13241" y="10382"/>
                  <a:pt x="13239" y="10381"/>
                  <a:pt x="13238" y="10380"/>
                </a:cubicBezTo>
                <a:lnTo>
                  <a:pt x="13680" y="7749"/>
                </a:lnTo>
                <a:lnTo>
                  <a:pt x="13800" y="7743"/>
                </a:lnTo>
                <a:cubicBezTo>
                  <a:pt x="13800" y="7743"/>
                  <a:pt x="14778" y="8385"/>
                  <a:pt x="14778" y="8385"/>
                </a:cubicBezTo>
                <a:close/>
                <a:moveTo>
                  <a:pt x="15794" y="8999"/>
                </a:moveTo>
                <a:lnTo>
                  <a:pt x="15378" y="7694"/>
                </a:lnTo>
                <a:cubicBezTo>
                  <a:pt x="15380" y="7693"/>
                  <a:pt x="15382" y="7693"/>
                  <a:pt x="15383" y="7692"/>
                </a:cubicBezTo>
                <a:cubicBezTo>
                  <a:pt x="15395" y="7685"/>
                  <a:pt x="15402" y="7673"/>
                  <a:pt x="15405" y="7660"/>
                </a:cubicBezTo>
                <a:lnTo>
                  <a:pt x="16589" y="7777"/>
                </a:lnTo>
                <a:lnTo>
                  <a:pt x="15821" y="9002"/>
                </a:lnTo>
                <a:cubicBezTo>
                  <a:pt x="15812" y="8999"/>
                  <a:pt x="15803" y="8997"/>
                  <a:pt x="15794" y="8999"/>
                </a:cubicBezTo>
                <a:close/>
                <a:moveTo>
                  <a:pt x="15402" y="8795"/>
                </a:moveTo>
                <a:lnTo>
                  <a:pt x="15759" y="9030"/>
                </a:lnTo>
                <a:cubicBezTo>
                  <a:pt x="15755" y="9040"/>
                  <a:pt x="15755" y="9051"/>
                  <a:pt x="15758" y="9063"/>
                </a:cubicBezTo>
                <a:lnTo>
                  <a:pt x="15416" y="9245"/>
                </a:lnTo>
                <a:cubicBezTo>
                  <a:pt x="15416" y="9245"/>
                  <a:pt x="15402" y="8795"/>
                  <a:pt x="15402" y="8795"/>
                </a:cubicBezTo>
                <a:close/>
                <a:moveTo>
                  <a:pt x="15778" y="9005"/>
                </a:moveTo>
                <a:cubicBezTo>
                  <a:pt x="15774" y="9008"/>
                  <a:pt x="15771" y="9012"/>
                  <a:pt x="15768" y="9015"/>
                </a:cubicBezTo>
                <a:lnTo>
                  <a:pt x="15402" y="8775"/>
                </a:lnTo>
                <a:lnTo>
                  <a:pt x="15370" y="7707"/>
                </a:lnTo>
                <a:lnTo>
                  <a:pt x="15783" y="9003"/>
                </a:lnTo>
                <a:cubicBezTo>
                  <a:pt x="15781" y="9004"/>
                  <a:pt x="15780" y="9004"/>
                  <a:pt x="15778" y="9005"/>
                </a:cubicBezTo>
                <a:close/>
                <a:moveTo>
                  <a:pt x="15336" y="7693"/>
                </a:moveTo>
                <a:cubicBezTo>
                  <a:pt x="15340" y="7695"/>
                  <a:pt x="15344" y="7697"/>
                  <a:pt x="15348" y="7698"/>
                </a:cubicBezTo>
                <a:lnTo>
                  <a:pt x="15380" y="8760"/>
                </a:lnTo>
                <a:lnTo>
                  <a:pt x="14806" y="8383"/>
                </a:lnTo>
                <a:cubicBezTo>
                  <a:pt x="14806" y="8383"/>
                  <a:pt x="15336" y="7693"/>
                  <a:pt x="15336" y="7693"/>
                </a:cubicBezTo>
                <a:close/>
                <a:moveTo>
                  <a:pt x="13259" y="10397"/>
                </a:moveTo>
                <a:cubicBezTo>
                  <a:pt x="13259" y="10397"/>
                  <a:pt x="13258" y="10396"/>
                  <a:pt x="13258" y="10396"/>
                </a:cubicBezTo>
                <a:lnTo>
                  <a:pt x="14796" y="8397"/>
                </a:lnTo>
                <a:lnTo>
                  <a:pt x="15380" y="8781"/>
                </a:lnTo>
                <a:lnTo>
                  <a:pt x="15394" y="9257"/>
                </a:lnTo>
                <a:cubicBezTo>
                  <a:pt x="15394" y="9257"/>
                  <a:pt x="13259" y="10397"/>
                  <a:pt x="13259" y="10397"/>
                </a:cubicBezTo>
                <a:close/>
                <a:moveTo>
                  <a:pt x="13344" y="10981"/>
                </a:moveTo>
                <a:lnTo>
                  <a:pt x="13238" y="10474"/>
                </a:lnTo>
                <a:cubicBezTo>
                  <a:pt x="13241" y="10473"/>
                  <a:pt x="13244" y="10472"/>
                  <a:pt x="13247" y="10471"/>
                </a:cubicBezTo>
                <a:cubicBezTo>
                  <a:pt x="13252" y="10467"/>
                  <a:pt x="13256" y="10463"/>
                  <a:pt x="13260" y="10458"/>
                </a:cubicBezTo>
                <a:lnTo>
                  <a:pt x="13705" y="10696"/>
                </a:lnTo>
                <a:cubicBezTo>
                  <a:pt x="13705" y="10696"/>
                  <a:pt x="13344" y="10981"/>
                  <a:pt x="13344" y="10981"/>
                </a:cubicBezTo>
                <a:close/>
                <a:moveTo>
                  <a:pt x="13010" y="11273"/>
                </a:moveTo>
                <a:lnTo>
                  <a:pt x="13336" y="11015"/>
                </a:lnTo>
                <a:lnTo>
                  <a:pt x="13405" y="11345"/>
                </a:lnTo>
                <a:lnTo>
                  <a:pt x="13014" y="11292"/>
                </a:lnTo>
                <a:cubicBezTo>
                  <a:pt x="13014" y="11285"/>
                  <a:pt x="13012" y="11279"/>
                  <a:pt x="13010" y="11273"/>
                </a:cubicBezTo>
                <a:close/>
                <a:moveTo>
                  <a:pt x="13040" y="11951"/>
                </a:moveTo>
                <a:lnTo>
                  <a:pt x="13276" y="12215"/>
                </a:lnTo>
                <a:lnTo>
                  <a:pt x="13071" y="12270"/>
                </a:lnTo>
                <a:cubicBezTo>
                  <a:pt x="13071" y="12270"/>
                  <a:pt x="13040" y="11951"/>
                  <a:pt x="13040" y="11951"/>
                </a:cubicBezTo>
                <a:close/>
                <a:moveTo>
                  <a:pt x="11931" y="12578"/>
                </a:moveTo>
                <a:cubicBezTo>
                  <a:pt x="11930" y="12577"/>
                  <a:pt x="11930" y="12576"/>
                  <a:pt x="11929" y="12575"/>
                </a:cubicBezTo>
                <a:cubicBezTo>
                  <a:pt x="11928" y="12572"/>
                  <a:pt x="11926" y="12570"/>
                  <a:pt x="11924" y="12568"/>
                </a:cubicBezTo>
                <a:lnTo>
                  <a:pt x="12724" y="11598"/>
                </a:lnTo>
                <a:lnTo>
                  <a:pt x="13017" y="11926"/>
                </a:lnTo>
                <a:lnTo>
                  <a:pt x="13051" y="12276"/>
                </a:lnTo>
                <a:cubicBezTo>
                  <a:pt x="13051" y="12276"/>
                  <a:pt x="11931" y="12578"/>
                  <a:pt x="11931" y="12578"/>
                </a:cubicBezTo>
                <a:close/>
                <a:moveTo>
                  <a:pt x="11505" y="12372"/>
                </a:moveTo>
                <a:lnTo>
                  <a:pt x="11806" y="12562"/>
                </a:lnTo>
                <a:lnTo>
                  <a:pt x="11434" y="12424"/>
                </a:lnTo>
                <a:cubicBezTo>
                  <a:pt x="11434" y="12424"/>
                  <a:pt x="11505" y="12372"/>
                  <a:pt x="11505" y="12372"/>
                </a:cubicBezTo>
                <a:close/>
                <a:moveTo>
                  <a:pt x="10682" y="12147"/>
                </a:moveTo>
                <a:lnTo>
                  <a:pt x="10779" y="11915"/>
                </a:lnTo>
                <a:lnTo>
                  <a:pt x="11486" y="12361"/>
                </a:lnTo>
                <a:lnTo>
                  <a:pt x="11411" y="12416"/>
                </a:lnTo>
                <a:cubicBezTo>
                  <a:pt x="11411" y="12416"/>
                  <a:pt x="10682" y="12147"/>
                  <a:pt x="10682" y="12147"/>
                </a:cubicBezTo>
                <a:close/>
                <a:moveTo>
                  <a:pt x="10215" y="13288"/>
                </a:moveTo>
                <a:cubicBezTo>
                  <a:pt x="10214" y="13286"/>
                  <a:pt x="10213" y="13284"/>
                  <a:pt x="10211" y="13282"/>
                </a:cubicBezTo>
                <a:lnTo>
                  <a:pt x="10676" y="12162"/>
                </a:lnTo>
                <a:lnTo>
                  <a:pt x="11394" y="12428"/>
                </a:lnTo>
                <a:cubicBezTo>
                  <a:pt x="11394" y="12428"/>
                  <a:pt x="10215" y="13288"/>
                  <a:pt x="10215" y="13288"/>
                </a:cubicBezTo>
                <a:close/>
                <a:moveTo>
                  <a:pt x="10113" y="13164"/>
                </a:moveTo>
                <a:lnTo>
                  <a:pt x="9807" y="12552"/>
                </a:lnTo>
                <a:lnTo>
                  <a:pt x="9616" y="11910"/>
                </a:lnTo>
                <a:cubicBezTo>
                  <a:pt x="9616" y="11910"/>
                  <a:pt x="10113" y="13164"/>
                  <a:pt x="10113" y="13164"/>
                </a:cubicBezTo>
                <a:close/>
                <a:moveTo>
                  <a:pt x="10171" y="13276"/>
                </a:moveTo>
                <a:lnTo>
                  <a:pt x="9580" y="11783"/>
                </a:lnTo>
                <a:cubicBezTo>
                  <a:pt x="9580" y="11783"/>
                  <a:pt x="9581" y="11783"/>
                  <a:pt x="9581" y="11783"/>
                </a:cubicBezTo>
                <a:cubicBezTo>
                  <a:pt x="9589" y="11778"/>
                  <a:pt x="9594" y="11771"/>
                  <a:pt x="9598" y="11764"/>
                </a:cubicBezTo>
                <a:lnTo>
                  <a:pt x="10658" y="12156"/>
                </a:lnTo>
                <a:lnTo>
                  <a:pt x="10193" y="13274"/>
                </a:lnTo>
                <a:cubicBezTo>
                  <a:pt x="10185" y="13273"/>
                  <a:pt x="10178" y="13274"/>
                  <a:pt x="10171" y="13276"/>
                </a:cubicBezTo>
                <a:close/>
                <a:moveTo>
                  <a:pt x="10762" y="11904"/>
                </a:moveTo>
                <a:lnTo>
                  <a:pt x="10664" y="12140"/>
                </a:lnTo>
                <a:lnTo>
                  <a:pt x="9603" y="11748"/>
                </a:lnTo>
                <a:cubicBezTo>
                  <a:pt x="9603" y="11747"/>
                  <a:pt x="9603" y="11745"/>
                  <a:pt x="9603" y="11744"/>
                </a:cubicBezTo>
                <a:lnTo>
                  <a:pt x="10352" y="11646"/>
                </a:lnTo>
                <a:cubicBezTo>
                  <a:pt x="10352" y="11646"/>
                  <a:pt x="10762" y="11904"/>
                  <a:pt x="10762" y="11904"/>
                </a:cubicBezTo>
                <a:close/>
                <a:moveTo>
                  <a:pt x="10770" y="11885"/>
                </a:moveTo>
                <a:lnTo>
                  <a:pt x="10384" y="11642"/>
                </a:lnTo>
                <a:lnTo>
                  <a:pt x="10899" y="11575"/>
                </a:lnTo>
                <a:cubicBezTo>
                  <a:pt x="10899" y="11575"/>
                  <a:pt x="10770" y="11885"/>
                  <a:pt x="10770" y="11885"/>
                </a:cubicBezTo>
                <a:close/>
                <a:moveTo>
                  <a:pt x="11801" y="12131"/>
                </a:moveTo>
                <a:lnTo>
                  <a:pt x="11505" y="12347"/>
                </a:lnTo>
                <a:lnTo>
                  <a:pt x="10787" y="11895"/>
                </a:lnTo>
                <a:lnTo>
                  <a:pt x="10921" y="11572"/>
                </a:lnTo>
                <a:lnTo>
                  <a:pt x="11689" y="11471"/>
                </a:lnTo>
                <a:cubicBezTo>
                  <a:pt x="11689" y="11471"/>
                  <a:pt x="11801" y="12131"/>
                  <a:pt x="11801" y="12131"/>
                </a:cubicBezTo>
                <a:close/>
                <a:moveTo>
                  <a:pt x="12514" y="11364"/>
                </a:moveTo>
                <a:lnTo>
                  <a:pt x="12587" y="11446"/>
                </a:lnTo>
                <a:lnTo>
                  <a:pt x="12463" y="11648"/>
                </a:lnTo>
                <a:lnTo>
                  <a:pt x="11815" y="12121"/>
                </a:lnTo>
                <a:lnTo>
                  <a:pt x="11705" y="11469"/>
                </a:lnTo>
                <a:cubicBezTo>
                  <a:pt x="11705" y="11469"/>
                  <a:pt x="12514" y="11364"/>
                  <a:pt x="12514" y="11364"/>
                </a:cubicBezTo>
                <a:close/>
                <a:moveTo>
                  <a:pt x="12059" y="10856"/>
                </a:moveTo>
                <a:lnTo>
                  <a:pt x="12497" y="11345"/>
                </a:lnTo>
                <a:lnTo>
                  <a:pt x="11701" y="11449"/>
                </a:lnTo>
                <a:lnTo>
                  <a:pt x="11627" y="11010"/>
                </a:lnTo>
                <a:cubicBezTo>
                  <a:pt x="11627" y="11010"/>
                  <a:pt x="12059" y="10856"/>
                  <a:pt x="12059" y="10856"/>
                </a:cubicBezTo>
                <a:close/>
                <a:moveTo>
                  <a:pt x="11507" y="10240"/>
                </a:moveTo>
                <a:lnTo>
                  <a:pt x="12042" y="10837"/>
                </a:lnTo>
                <a:lnTo>
                  <a:pt x="11623" y="10987"/>
                </a:lnTo>
                <a:lnTo>
                  <a:pt x="11498" y="10243"/>
                </a:lnTo>
                <a:cubicBezTo>
                  <a:pt x="11501" y="10242"/>
                  <a:pt x="11504" y="10242"/>
                  <a:pt x="11507" y="10240"/>
                </a:cubicBezTo>
                <a:close/>
                <a:moveTo>
                  <a:pt x="12190" y="9366"/>
                </a:moveTo>
                <a:lnTo>
                  <a:pt x="11506" y="10153"/>
                </a:lnTo>
                <a:cubicBezTo>
                  <a:pt x="11505" y="10152"/>
                  <a:pt x="11503" y="10152"/>
                  <a:pt x="11502" y="10151"/>
                </a:cubicBezTo>
                <a:lnTo>
                  <a:pt x="11873" y="8566"/>
                </a:lnTo>
                <a:cubicBezTo>
                  <a:pt x="11873" y="8566"/>
                  <a:pt x="12190" y="9366"/>
                  <a:pt x="12190" y="9366"/>
                </a:cubicBezTo>
                <a:close/>
                <a:moveTo>
                  <a:pt x="13147" y="10327"/>
                </a:moveTo>
                <a:lnTo>
                  <a:pt x="13131" y="10409"/>
                </a:lnTo>
                <a:lnTo>
                  <a:pt x="12598" y="10338"/>
                </a:lnTo>
                <a:lnTo>
                  <a:pt x="12214" y="9369"/>
                </a:lnTo>
                <a:lnTo>
                  <a:pt x="12406" y="9148"/>
                </a:lnTo>
                <a:cubicBezTo>
                  <a:pt x="12406" y="9148"/>
                  <a:pt x="13147" y="10327"/>
                  <a:pt x="13147" y="10327"/>
                </a:cubicBezTo>
                <a:close/>
                <a:moveTo>
                  <a:pt x="13152" y="10301"/>
                </a:moveTo>
                <a:lnTo>
                  <a:pt x="12419" y="9133"/>
                </a:lnTo>
                <a:lnTo>
                  <a:pt x="12745" y="8758"/>
                </a:lnTo>
                <a:lnTo>
                  <a:pt x="13162" y="10253"/>
                </a:lnTo>
                <a:cubicBezTo>
                  <a:pt x="13162" y="10253"/>
                  <a:pt x="13152" y="10301"/>
                  <a:pt x="13152" y="10301"/>
                </a:cubicBezTo>
                <a:close/>
                <a:moveTo>
                  <a:pt x="13194" y="10366"/>
                </a:moveTo>
                <a:lnTo>
                  <a:pt x="13169" y="10327"/>
                </a:lnTo>
                <a:lnTo>
                  <a:pt x="13174" y="10297"/>
                </a:lnTo>
                <a:cubicBezTo>
                  <a:pt x="13174" y="10297"/>
                  <a:pt x="13194" y="10366"/>
                  <a:pt x="13194" y="10366"/>
                </a:cubicBezTo>
                <a:close/>
                <a:moveTo>
                  <a:pt x="13218" y="10377"/>
                </a:moveTo>
                <a:lnTo>
                  <a:pt x="13183" y="10253"/>
                </a:lnTo>
                <a:lnTo>
                  <a:pt x="13571" y="8297"/>
                </a:lnTo>
                <a:lnTo>
                  <a:pt x="13221" y="10378"/>
                </a:lnTo>
                <a:cubicBezTo>
                  <a:pt x="13220" y="10378"/>
                  <a:pt x="13219" y="10377"/>
                  <a:pt x="13218" y="10377"/>
                </a:cubicBezTo>
                <a:close/>
                <a:moveTo>
                  <a:pt x="12940" y="11336"/>
                </a:moveTo>
                <a:cubicBezTo>
                  <a:pt x="12946" y="11341"/>
                  <a:pt x="12953" y="11343"/>
                  <a:pt x="12961" y="11344"/>
                </a:cubicBezTo>
                <a:lnTo>
                  <a:pt x="13014" y="11893"/>
                </a:lnTo>
                <a:lnTo>
                  <a:pt x="12736" y="11583"/>
                </a:lnTo>
                <a:cubicBezTo>
                  <a:pt x="12736" y="11583"/>
                  <a:pt x="12940" y="11336"/>
                  <a:pt x="12940" y="11336"/>
                </a:cubicBezTo>
                <a:close/>
                <a:moveTo>
                  <a:pt x="12678" y="11517"/>
                </a:moveTo>
                <a:lnTo>
                  <a:pt x="12919" y="11341"/>
                </a:lnTo>
                <a:lnTo>
                  <a:pt x="12728" y="11573"/>
                </a:lnTo>
                <a:cubicBezTo>
                  <a:pt x="12728" y="11573"/>
                  <a:pt x="12678" y="11517"/>
                  <a:pt x="12678" y="11517"/>
                </a:cubicBezTo>
                <a:close/>
                <a:moveTo>
                  <a:pt x="12648" y="11513"/>
                </a:moveTo>
                <a:lnTo>
                  <a:pt x="12497" y="11623"/>
                </a:lnTo>
                <a:lnTo>
                  <a:pt x="12599" y="11458"/>
                </a:lnTo>
                <a:cubicBezTo>
                  <a:pt x="12599" y="11458"/>
                  <a:pt x="12648" y="11513"/>
                  <a:pt x="12648" y="11513"/>
                </a:cubicBezTo>
                <a:close/>
                <a:moveTo>
                  <a:pt x="12669" y="11343"/>
                </a:moveTo>
                <a:lnTo>
                  <a:pt x="12921" y="11310"/>
                </a:lnTo>
                <a:cubicBezTo>
                  <a:pt x="12922" y="11311"/>
                  <a:pt x="12922" y="11312"/>
                  <a:pt x="12922" y="11313"/>
                </a:cubicBezTo>
                <a:lnTo>
                  <a:pt x="12664" y="11502"/>
                </a:lnTo>
                <a:lnTo>
                  <a:pt x="12609" y="11441"/>
                </a:lnTo>
                <a:cubicBezTo>
                  <a:pt x="12609" y="11441"/>
                  <a:pt x="12669" y="11343"/>
                  <a:pt x="12669" y="11343"/>
                </a:cubicBezTo>
                <a:close/>
                <a:moveTo>
                  <a:pt x="12648" y="11346"/>
                </a:moveTo>
                <a:lnTo>
                  <a:pt x="12598" y="11428"/>
                </a:lnTo>
                <a:lnTo>
                  <a:pt x="12538" y="11361"/>
                </a:lnTo>
                <a:cubicBezTo>
                  <a:pt x="12538" y="11361"/>
                  <a:pt x="12648" y="11346"/>
                  <a:pt x="12648" y="11346"/>
                </a:cubicBezTo>
                <a:close/>
                <a:moveTo>
                  <a:pt x="12263" y="10783"/>
                </a:moveTo>
                <a:lnTo>
                  <a:pt x="12766" y="11154"/>
                </a:lnTo>
                <a:lnTo>
                  <a:pt x="12662" y="11323"/>
                </a:lnTo>
                <a:lnTo>
                  <a:pt x="12520" y="11342"/>
                </a:lnTo>
                <a:lnTo>
                  <a:pt x="12079" y="10849"/>
                </a:lnTo>
                <a:cubicBezTo>
                  <a:pt x="12079" y="10849"/>
                  <a:pt x="12263" y="10783"/>
                  <a:pt x="12263" y="10783"/>
                </a:cubicBezTo>
                <a:close/>
                <a:moveTo>
                  <a:pt x="12241" y="10766"/>
                </a:moveTo>
                <a:lnTo>
                  <a:pt x="12062" y="10830"/>
                </a:lnTo>
                <a:lnTo>
                  <a:pt x="11543" y="10250"/>
                </a:lnTo>
                <a:cubicBezTo>
                  <a:pt x="11543" y="10250"/>
                  <a:pt x="12241" y="10766"/>
                  <a:pt x="12241" y="10766"/>
                </a:cubicBezTo>
                <a:close/>
                <a:moveTo>
                  <a:pt x="11529" y="10196"/>
                </a:moveTo>
                <a:cubicBezTo>
                  <a:pt x="11529" y="10187"/>
                  <a:pt x="11528" y="10178"/>
                  <a:pt x="11523" y="10170"/>
                </a:cubicBezTo>
                <a:cubicBezTo>
                  <a:pt x="11522" y="10169"/>
                  <a:pt x="11521" y="10168"/>
                  <a:pt x="11520" y="10167"/>
                </a:cubicBezTo>
                <a:lnTo>
                  <a:pt x="12199" y="9387"/>
                </a:lnTo>
                <a:lnTo>
                  <a:pt x="12575" y="10335"/>
                </a:lnTo>
                <a:cubicBezTo>
                  <a:pt x="12575" y="10335"/>
                  <a:pt x="11529" y="10196"/>
                  <a:pt x="11529" y="10196"/>
                </a:cubicBezTo>
                <a:close/>
                <a:moveTo>
                  <a:pt x="12683" y="10608"/>
                </a:moveTo>
                <a:lnTo>
                  <a:pt x="12256" y="10761"/>
                </a:lnTo>
                <a:lnTo>
                  <a:pt x="11524" y="10219"/>
                </a:lnTo>
                <a:cubicBezTo>
                  <a:pt x="11526" y="10216"/>
                  <a:pt x="11528" y="10213"/>
                  <a:pt x="11528" y="10210"/>
                </a:cubicBezTo>
                <a:lnTo>
                  <a:pt x="12580" y="10349"/>
                </a:lnTo>
                <a:cubicBezTo>
                  <a:pt x="12580" y="10349"/>
                  <a:pt x="12683" y="10608"/>
                  <a:pt x="12683" y="10608"/>
                </a:cubicBezTo>
                <a:close/>
                <a:moveTo>
                  <a:pt x="13123" y="10450"/>
                </a:moveTo>
                <a:lnTo>
                  <a:pt x="12703" y="10601"/>
                </a:lnTo>
                <a:lnTo>
                  <a:pt x="12604" y="10352"/>
                </a:lnTo>
                <a:lnTo>
                  <a:pt x="13128" y="10422"/>
                </a:lnTo>
                <a:cubicBezTo>
                  <a:pt x="13128" y="10422"/>
                  <a:pt x="13123" y="10450"/>
                  <a:pt x="13123" y="10450"/>
                </a:cubicBezTo>
                <a:close/>
                <a:moveTo>
                  <a:pt x="13173" y="10428"/>
                </a:moveTo>
                <a:cubicBezTo>
                  <a:pt x="13173" y="10429"/>
                  <a:pt x="13173" y="10431"/>
                  <a:pt x="13173" y="10432"/>
                </a:cubicBezTo>
                <a:lnTo>
                  <a:pt x="13146" y="10442"/>
                </a:lnTo>
                <a:lnTo>
                  <a:pt x="13149" y="10425"/>
                </a:lnTo>
                <a:cubicBezTo>
                  <a:pt x="13149" y="10425"/>
                  <a:pt x="13173" y="10428"/>
                  <a:pt x="13173" y="10428"/>
                </a:cubicBezTo>
                <a:close/>
                <a:moveTo>
                  <a:pt x="13174" y="10414"/>
                </a:moveTo>
                <a:lnTo>
                  <a:pt x="13152" y="10411"/>
                </a:lnTo>
                <a:lnTo>
                  <a:pt x="13163" y="10353"/>
                </a:lnTo>
                <a:lnTo>
                  <a:pt x="13188" y="10392"/>
                </a:lnTo>
                <a:cubicBezTo>
                  <a:pt x="13181" y="10398"/>
                  <a:pt x="13177" y="10406"/>
                  <a:pt x="13174" y="10414"/>
                </a:cubicBezTo>
                <a:close/>
                <a:moveTo>
                  <a:pt x="13109" y="10625"/>
                </a:moveTo>
                <a:lnTo>
                  <a:pt x="13203" y="10473"/>
                </a:lnTo>
                <a:cubicBezTo>
                  <a:pt x="13203" y="10473"/>
                  <a:pt x="13203" y="10473"/>
                  <a:pt x="13203" y="10474"/>
                </a:cubicBezTo>
                <a:lnTo>
                  <a:pt x="13009" y="11133"/>
                </a:lnTo>
                <a:cubicBezTo>
                  <a:pt x="13009" y="11133"/>
                  <a:pt x="13109" y="10625"/>
                  <a:pt x="13109" y="10625"/>
                </a:cubicBezTo>
                <a:close/>
                <a:moveTo>
                  <a:pt x="12855" y="11041"/>
                </a:moveTo>
                <a:lnTo>
                  <a:pt x="12939" y="11253"/>
                </a:lnTo>
                <a:cubicBezTo>
                  <a:pt x="12936" y="11255"/>
                  <a:pt x="12934" y="11257"/>
                  <a:pt x="12932" y="11260"/>
                </a:cubicBezTo>
                <a:lnTo>
                  <a:pt x="12786" y="11152"/>
                </a:lnTo>
                <a:cubicBezTo>
                  <a:pt x="12786" y="11152"/>
                  <a:pt x="12855" y="11041"/>
                  <a:pt x="12855" y="11041"/>
                </a:cubicBezTo>
                <a:close/>
                <a:moveTo>
                  <a:pt x="12847" y="11022"/>
                </a:moveTo>
                <a:lnTo>
                  <a:pt x="12773" y="11143"/>
                </a:lnTo>
                <a:lnTo>
                  <a:pt x="12278" y="10777"/>
                </a:lnTo>
                <a:lnTo>
                  <a:pt x="12691" y="10629"/>
                </a:lnTo>
                <a:cubicBezTo>
                  <a:pt x="12691" y="10629"/>
                  <a:pt x="12847" y="11022"/>
                  <a:pt x="12847" y="11022"/>
                </a:cubicBezTo>
                <a:close/>
                <a:moveTo>
                  <a:pt x="12958" y="11244"/>
                </a:moveTo>
                <a:lnTo>
                  <a:pt x="12868" y="11019"/>
                </a:lnTo>
                <a:lnTo>
                  <a:pt x="13078" y="10676"/>
                </a:lnTo>
                <a:lnTo>
                  <a:pt x="12966" y="11244"/>
                </a:lnTo>
                <a:cubicBezTo>
                  <a:pt x="12963" y="11244"/>
                  <a:pt x="12960" y="11244"/>
                  <a:pt x="12958" y="11244"/>
                </a:cubicBezTo>
                <a:close/>
                <a:moveTo>
                  <a:pt x="13087" y="10630"/>
                </a:moveTo>
                <a:lnTo>
                  <a:pt x="12861" y="11000"/>
                </a:lnTo>
                <a:lnTo>
                  <a:pt x="12711" y="10622"/>
                </a:lnTo>
                <a:lnTo>
                  <a:pt x="13118" y="10477"/>
                </a:lnTo>
                <a:cubicBezTo>
                  <a:pt x="13118" y="10477"/>
                  <a:pt x="13087" y="10630"/>
                  <a:pt x="13087" y="10630"/>
                </a:cubicBezTo>
                <a:close/>
                <a:moveTo>
                  <a:pt x="13180" y="10454"/>
                </a:moveTo>
                <a:cubicBezTo>
                  <a:pt x="13182" y="10458"/>
                  <a:pt x="13186" y="10461"/>
                  <a:pt x="13189" y="10464"/>
                </a:cubicBezTo>
                <a:lnTo>
                  <a:pt x="13118" y="10579"/>
                </a:lnTo>
                <a:lnTo>
                  <a:pt x="13140" y="10469"/>
                </a:lnTo>
                <a:cubicBezTo>
                  <a:pt x="13140" y="10469"/>
                  <a:pt x="13180" y="10454"/>
                  <a:pt x="13180" y="10454"/>
                </a:cubicBezTo>
                <a:close/>
                <a:moveTo>
                  <a:pt x="12683" y="11320"/>
                </a:moveTo>
                <a:lnTo>
                  <a:pt x="12779" y="11164"/>
                </a:lnTo>
                <a:lnTo>
                  <a:pt x="12924" y="11271"/>
                </a:lnTo>
                <a:cubicBezTo>
                  <a:pt x="12921" y="11277"/>
                  <a:pt x="12919" y="11283"/>
                  <a:pt x="12919" y="11290"/>
                </a:cubicBezTo>
                <a:cubicBezTo>
                  <a:pt x="12919" y="11290"/>
                  <a:pt x="12683" y="11320"/>
                  <a:pt x="12683" y="11320"/>
                </a:cubicBezTo>
                <a:close/>
                <a:moveTo>
                  <a:pt x="12469" y="11669"/>
                </a:moveTo>
                <a:lnTo>
                  <a:pt x="12662" y="11529"/>
                </a:lnTo>
                <a:lnTo>
                  <a:pt x="12715" y="11588"/>
                </a:lnTo>
                <a:lnTo>
                  <a:pt x="11949" y="12517"/>
                </a:lnTo>
                <a:cubicBezTo>
                  <a:pt x="11949" y="12517"/>
                  <a:pt x="12469" y="11669"/>
                  <a:pt x="12469" y="11669"/>
                </a:cubicBezTo>
                <a:close/>
                <a:moveTo>
                  <a:pt x="11872" y="12554"/>
                </a:moveTo>
                <a:cubicBezTo>
                  <a:pt x="11869" y="12555"/>
                  <a:pt x="11866" y="12556"/>
                  <a:pt x="11863" y="12558"/>
                </a:cubicBezTo>
                <a:cubicBezTo>
                  <a:pt x="11859" y="12560"/>
                  <a:pt x="11856" y="12564"/>
                  <a:pt x="11853" y="12567"/>
                </a:cubicBezTo>
                <a:lnTo>
                  <a:pt x="11523" y="12359"/>
                </a:lnTo>
                <a:lnTo>
                  <a:pt x="11805" y="12154"/>
                </a:lnTo>
                <a:cubicBezTo>
                  <a:pt x="11805" y="12154"/>
                  <a:pt x="11872" y="12554"/>
                  <a:pt x="11872" y="12554"/>
                </a:cubicBezTo>
                <a:close/>
                <a:moveTo>
                  <a:pt x="11887" y="12551"/>
                </a:moveTo>
                <a:lnTo>
                  <a:pt x="11818" y="12144"/>
                </a:lnTo>
                <a:lnTo>
                  <a:pt x="12435" y="11694"/>
                </a:lnTo>
                <a:lnTo>
                  <a:pt x="11907" y="12555"/>
                </a:lnTo>
                <a:cubicBezTo>
                  <a:pt x="11901" y="12553"/>
                  <a:pt x="11894" y="12551"/>
                  <a:pt x="11887" y="12551"/>
                </a:cubicBezTo>
                <a:close/>
                <a:moveTo>
                  <a:pt x="12997" y="11256"/>
                </a:moveTo>
                <a:cubicBezTo>
                  <a:pt x="12994" y="11253"/>
                  <a:pt x="12990" y="11250"/>
                  <a:pt x="12986" y="11249"/>
                </a:cubicBezTo>
                <a:lnTo>
                  <a:pt x="12989" y="11234"/>
                </a:lnTo>
                <a:lnTo>
                  <a:pt x="13211" y="10477"/>
                </a:lnTo>
                <a:cubicBezTo>
                  <a:pt x="13216" y="10478"/>
                  <a:pt x="13220" y="10478"/>
                  <a:pt x="13224" y="10477"/>
                </a:cubicBezTo>
                <a:lnTo>
                  <a:pt x="13331" y="10992"/>
                </a:lnTo>
                <a:cubicBezTo>
                  <a:pt x="13331" y="10992"/>
                  <a:pt x="12997" y="11256"/>
                  <a:pt x="12997" y="11256"/>
                </a:cubicBezTo>
                <a:close/>
                <a:moveTo>
                  <a:pt x="11869" y="8500"/>
                </a:moveTo>
                <a:lnTo>
                  <a:pt x="11648" y="7943"/>
                </a:lnTo>
                <a:lnTo>
                  <a:pt x="11904" y="8350"/>
                </a:lnTo>
                <a:cubicBezTo>
                  <a:pt x="11904" y="8350"/>
                  <a:pt x="11869" y="8500"/>
                  <a:pt x="11869" y="8500"/>
                </a:cubicBezTo>
                <a:close/>
                <a:moveTo>
                  <a:pt x="11919" y="8373"/>
                </a:moveTo>
                <a:lnTo>
                  <a:pt x="12395" y="9130"/>
                </a:lnTo>
                <a:lnTo>
                  <a:pt x="12206" y="9348"/>
                </a:lnTo>
                <a:lnTo>
                  <a:pt x="11882" y="8531"/>
                </a:lnTo>
                <a:cubicBezTo>
                  <a:pt x="11882" y="8531"/>
                  <a:pt x="11919" y="8373"/>
                  <a:pt x="11919" y="8373"/>
                </a:cubicBezTo>
                <a:close/>
                <a:moveTo>
                  <a:pt x="13435" y="12195"/>
                </a:moveTo>
                <a:lnTo>
                  <a:pt x="13651" y="12604"/>
                </a:lnTo>
                <a:lnTo>
                  <a:pt x="13314" y="12228"/>
                </a:lnTo>
                <a:cubicBezTo>
                  <a:pt x="13314" y="12228"/>
                  <a:pt x="13435" y="12195"/>
                  <a:pt x="13435" y="12195"/>
                </a:cubicBezTo>
                <a:close/>
                <a:moveTo>
                  <a:pt x="13298" y="12209"/>
                </a:moveTo>
                <a:lnTo>
                  <a:pt x="13037" y="11918"/>
                </a:lnTo>
                <a:lnTo>
                  <a:pt x="12981" y="11341"/>
                </a:lnTo>
                <a:cubicBezTo>
                  <a:pt x="12982" y="11341"/>
                  <a:pt x="12983" y="11341"/>
                  <a:pt x="12984" y="11340"/>
                </a:cubicBezTo>
                <a:lnTo>
                  <a:pt x="13424" y="12175"/>
                </a:lnTo>
                <a:cubicBezTo>
                  <a:pt x="13424" y="12175"/>
                  <a:pt x="13298" y="12209"/>
                  <a:pt x="13298" y="12209"/>
                </a:cubicBezTo>
                <a:close/>
                <a:moveTo>
                  <a:pt x="15429" y="11618"/>
                </a:moveTo>
                <a:lnTo>
                  <a:pt x="13420" y="11347"/>
                </a:lnTo>
                <a:lnTo>
                  <a:pt x="13349" y="11005"/>
                </a:lnTo>
                <a:lnTo>
                  <a:pt x="13725" y="10707"/>
                </a:lnTo>
                <a:lnTo>
                  <a:pt x="15429" y="11618"/>
                </a:lnTo>
                <a:cubicBezTo>
                  <a:pt x="15429" y="11618"/>
                  <a:pt x="15429" y="11618"/>
                  <a:pt x="15429" y="11618"/>
                </a:cubicBezTo>
                <a:close/>
                <a:moveTo>
                  <a:pt x="15312" y="7663"/>
                </a:moveTo>
                <a:cubicBezTo>
                  <a:pt x="15313" y="7667"/>
                  <a:pt x="15314" y="7671"/>
                  <a:pt x="15316" y="7675"/>
                </a:cubicBezTo>
                <a:cubicBezTo>
                  <a:pt x="15318" y="7677"/>
                  <a:pt x="15319" y="7679"/>
                  <a:pt x="15321" y="7680"/>
                </a:cubicBezTo>
                <a:lnTo>
                  <a:pt x="14789" y="8372"/>
                </a:lnTo>
                <a:lnTo>
                  <a:pt x="13828" y="7741"/>
                </a:lnTo>
                <a:cubicBezTo>
                  <a:pt x="13828" y="7741"/>
                  <a:pt x="15312" y="7663"/>
                  <a:pt x="15312" y="7663"/>
                </a:cubicBezTo>
                <a:close/>
                <a:moveTo>
                  <a:pt x="13768" y="7722"/>
                </a:moveTo>
                <a:lnTo>
                  <a:pt x="13684" y="7726"/>
                </a:lnTo>
                <a:lnTo>
                  <a:pt x="13685" y="7722"/>
                </a:lnTo>
                <a:lnTo>
                  <a:pt x="13688" y="7709"/>
                </a:lnTo>
                <a:cubicBezTo>
                  <a:pt x="13696" y="7709"/>
                  <a:pt x="13705" y="7707"/>
                  <a:pt x="13712" y="7702"/>
                </a:cubicBezTo>
                <a:cubicBezTo>
                  <a:pt x="13716" y="7699"/>
                  <a:pt x="13720" y="7696"/>
                  <a:pt x="13723" y="7692"/>
                </a:cubicBezTo>
                <a:cubicBezTo>
                  <a:pt x="13723" y="7692"/>
                  <a:pt x="13768" y="7722"/>
                  <a:pt x="13768" y="7722"/>
                </a:cubicBezTo>
                <a:close/>
                <a:moveTo>
                  <a:pt x="13663" y="7702"/>
                </a:moveTo>
                <a:cubicBezTo>
                  <a:pt x="13664" y="7703"/>
                  <a:pt x="13666" y="7703"/>
                  <a:pt x="13667" y="7704"/>
                </a:cubicBezTo>
                <a:lnTo>
                  <a:pt x="13663" y="7727"/>
                </a:lnTo>
                <a:lnTo>
                  <a:pt x="13639" y="7729"/>
                </a:lnTo>
                <a:cubicBezTo>
                  <a:pt x="13639" y="7729"/>
                  <a:pt x="13663" y="7702"/>
                  <a:pt x="13663" y="7702"/>
                </a:cubicBezTo>
                <a:close/>
                <a:moveTo>
                  <a:pt x="13640" y="7671"/>
                </a:moveTo>
                <a:cubicBezTo>
                  <a:pt x="13642" y="7676"/>
                  <a:pt x="13643" y="7681"/>
                  <a:pt x="13646" y="7685"/>
                </a:cubicBezTo>
                <a:cubicBezTo>
                  <a:pt x="13646" y="7687"/>
                  <a:pt x="13647" y="7687"/>
                  <a:pt x="13648" y="7688"/>
                </a:cubicBezTo>
                <a:lnTo>
                  <a:pt x="13612" y="7730"/>
                </a:lnTo>
                <a:lnTo>
                  <a:pt x="12497" y="7789"/>
                </a:lnTo>
                <a:lnTo>
                  <a:pt x="12492" y="7775"/>
                </a:lnTo>
                <a:cubicBezTo>
                  <a:pt x="12492" y="7775"/>
                  <a:pt x="13640" y="7671"/>
                  <a:pt x="13640" y="7671"/>
                </a:cubicBezTo>
                <a:close/>
                <a:moveTo>
                  <a:pt x="12250" y="6980"/>
                </a:moveTo>
                <a:lnTo>
                  <a:pt x="12468" y="7762"/>
                </a:lnTo>
                <a:lnTo>
                  <a:pt x="12053" y="7799"/>
                </a:lnTo>
                <a:lnTo>
                  <a:pt x="12245" y="6980"/>
                </a:lnTo>
                <a:cubicBezTo>
                  <a:pt x="12246" y="6980"/>
                  <a:pt x="12248" y="6981"/>
                  <a:pt x="12250" y="6980"/>
                </a:cubicBezTo>
                <a:close/>
                <a:moveTo>
                  <a:pt x="11449" y="10233"/>
                </a:moveTo>
                <a:cubicBezTo>
                  <a:pt x="11451" y="10235"/>
                  <a:pt x="11452" y="10237"/>
                  <a:pt x="11454" y="10238"/>
                </a:cubicBezTo>
                <a:lnTo>
                  <a:pt x="11059" y="11189"/>
                </a:lnTo>
                <a:lnTo>
                  <a:pt x="10171" y="11507"/>
                </a:lnTo>
                <a:lnTo>
                  <a:pt x="9996" y="11397"/>
                </a:lnTo>
                <a:cubicBezTo>
                  <a:pt x="9996" y="11397"/>
                  <a:pt x="11449" y="10233"/>
                  <a:pt x="11449" y="10233"/>
                </a:cubicBezTo>
                <a:close/>
                <a:moveTo>
                  <a:pt x="8909" y="10738"/>
                </a:moveTo>
                <a:lnTo>
                  <a:pt x="9524" y="11125"/>
                </a:lnTo>
                <a:lnTo>
                  <a:pt x="9545" y="11691"/>
                </a:lnTo>
                <a:cubicBezTo>
                  <a:pt x="9541" y="11692"/>
                  <a:pt x="9537" y="11693"/>
                  <a:pt x="9533" y="11695"/>
                </a:cubicBezTo>
                <a:lnTo>
                  <a:pt x="8906" y="10741"/>
                </a:lnTo>
                <a:cubicBezTo>
                  <a:pt x="8907" y="10740"/>
                  <a:pt x="8908" y="10739"/>
                  <a:pt x="8909" y="10738"/>
                </a:cubicBezTo>
                <a:close/>
                <a:moveTo>
                  <a:pt x="3637" y="17132"/>
                </a:moveTo>
                <a:cubicBezTo>
                  <a:pt x="3644" y="17138"/>
                  <a:pt x="3652" y="17140"/>
                  <a:pt x="3660" y="17141"/>
                </a:cubicBezTo>
                <a:lnTo>
                  <a:pt x="3789" y="18354"/>
                </a:lnTo>
                <a:lnTo>
                  <a:pt x="2920" y="17861"/>
                </a:lnTo>
                <a:cubicBezTo>
                  <a:pt x="2920" y="17861"/>
                  <a:pt x="3637" y="17132"/>
                  <a:pt x="3637" y="17132"/>
                </a:cubicBezTo>
                <a:close/>
                <a:moveTo>
                  <a:pt x="1988" y="17318"/>
                </a:moveTo>
                <a:lnTo>
                  <a:pt x="3619" y="17105"/>
                </a:lnTo>
                <a:cubicBezTo>
                  <a:pt x="3621" y="17109"/>
                  <a:pt x="3622" y="17114"/>
                  <a:pt x="3624" y="17118"/>
                </a:cubicBezTo>
                <a:cubicBezTo>
                  <a:pt x="3625" y="17119"/>
                  <a:pt x="3625" y="17120"/>
                  <a:pt x="3626" y="17120"/>
                </a:cubicBezTo>
                <a:lnTo>
                  <a:pt x="2905" y="17853"/>
                </a:lnTo>
                <a:lnTo>
                  <a:pt x="1986" y="17333"/>
                </a:lnTo>
                <a:cubicBezTo>
                  <a:pt x="1988" y="17328"/>
                  <a:pt x="1988" y="17323"/>
                  <a:pt x="1988" y="17318"/>
                </a:cubicBezTo>
                <a:close/>
                <a:moveTo>
                  <a:pt x="5476" y="15898"/>
                </a:moveTo>
                <a:lnTo>
                  <a:pt x="5397" y="15795"/>
                </a:lnTo>
                <a:lnTo>
                  <a:pt x="5829" y="15695"/>
                </a:lnTo>
                <a:lnTo>
                  <a:pt x="5879" y="15932"/>
                </a:lnTo>
                <a:cubicBezTo>
                  <a:pt x="5879" y="15932"/>
                  <a:pt x="5476" y="15898"/>
                  <a:pt x="5476" y="15898"/>
                </a:cubicBezTo>
                <a:close/>
                <a:moveTo>
                  <a:pt x="6017" y="16613"/>
                </a:moveTo>
                <a:cubicBezTo>
                  <a:pt x="6016" y="16613"/>
                  <a:pt x="6016" y="16613"/>
                  <a:pt x="6016" y="16613"/>
                </a:cubicBezTo>
                <a:lnTo>
                  <a:pt x="5492" y="15920"/>
                </a:lnTo>
                <a:lnTo>
                  <a:pt x="5884" y="15953"/>
                </a:lnTo>
                <a:lnTo>
                  <a:pt x="6023" y="16610"/>
                </a:lnTo>
                <a:cubicBezTo>
                  <a:pt x="6021" y="16611"/>
                  <a:pt x="6019" y="16612"/>
                  <a:pt x="6017" y="16613"/>
                </a:cubicBezTo>
                <a:close/>
                <a:moveTo>
                  <a:pt x="16845" y="7761"/>
                </a:moveTo>
                <a:cubicBezTo>
                  <a:pt x="16843" y="7758"/>
                  <a:pt x="16840" y="7754"/>
                  <a:pt x="16837" y="7752"/>
                </a:cubicBezTo>
                <a:lnTo>
                  <a:pt x="16861" y="7704"/>
                </a:lnTo>
                <a:lnTo>
                  <a:pt x="16943" y="7707"/>
                </a:lnTo>
                <a:cubicBezTo>
                  <a:pt x="16943" y="7707"/>
                  <a:pt x="16845" y="7761"/>
                  <a:pt x="16845" y="7761"/>
                </a:cubicBezTo>
                <a:close/>
                <a:moveTo>
                  <a:pt x="16974" y="7689"/>
                </a:moveTo>
                <a:lnTo>
                  <a:pt x="16870" y="7686"/>
                </a:lnTo>
                <a:lnTo>
                  <a:pt x="17377" y="6682"/>
                </a:lnTo>
                <a:lnTo>
                  <a:pt x="17797" y="7233"/>
                </a:lnTo>
                <a:cubicBezTo>
                  <a:pt x="17797" y="7233"/>
                  <a:pt x="16974" y="7689"/>
                  <a:pt x="16974" y="7689"/>
                </a:cubicBezTo>
                <a:close/>
                <a:moveTo>
                  <a:pt x="18148" y="7726"/>
                </a:moveTo>
                <a:lnTo>
                  <a:pt x="17011" y="7691"/>
                </a:lnTo>
                <a:lnTo>
                  <a:pt x="17809" y="7248"/>
                </a:lnTo>
                <a:lnTo>
                  <a:pt x="18157" y="7705"/>
                </a:lnTo>
                <a:cubicBezTo>
                  <a:pt x="18152" y="7711"/>
                  <a:pt x="18149" y="7718"/>
                  <a:pt x="18148" y="7726"/>
                </a:cubicBezTo>
                <a:close/>
                <a:moveTo>
                  <a:pt x="17670" y="5501"/>
                </a:moveTo>
                <a:lnTo>
                  <a:pt x="17610" y="4827"/>
                </a:lnTo>
                <a:lnTo>
                  <a:pt x="17751" y="5537"/>
                </a:lnTo>
                <a:cubicBezTo>
                  <a:pt x="17751" y="5537"/>
                  <a:pt x="17670" y="5501"/>
                  <a:pt x="17670" y="5501"/>
                </a:cubicBezTo>
                <a:close/>
                <a:moveTo>
                  <a:pt x="17756" y="5565"/>
                </a:moveTo>
                <a:lnTo>
                  <a:pt x="17788" y="5724"/>
                </a:lnTo>
                <a:lnTo>
                  <a:pt x="17716" y="5959"/>
                </a:lnTo>
                <a:cubicBezTo>
                  <a:pt x="17714" y="5959"/>
                  <a:pt x="17713" y="5959"/>
                  <a:pt x="17711" y="5959"/>
                </a:cubicBezTo>
                <a:lnTo>
                  <a:pt x="17673" y="5527"/>
                </a:lnTo>
                <a:cubicBezTo>
                  <a:pt x="17673" y="5527"/>
                  <a:pt x="17756" y="5565"/>
                  <a:pt x="17756" y="5565"/>
                </a:cubicBezTo>
                <a:close/>
                <a:moveTo>
                  <a:pt x="11558" y="7875"/>
                </a:moveTo>
                <a:lnTo>
                  <a:pt x="11559" y="7875"/>
                </a:lnTo>
                <a:lnTo>
                  <a:pt x="10705" y="8770"/>
                </a:lnTo>
                <a:lnTo>
                  <a:pt x="10474" y="8352"/>
                </a:lnTo>
                <a:cubicBezTo>
                  <a:pt x="10474" y="8352"/>
                  <a:pt x="11558" y="7875"/>
                  <a:pt x="11558" y="7875"/>
                </a:cubicBezTo>
                <a:close/>
                <a:moveTo>
                  <a:pt x="9490" y="8785"/>
                </a:moveTo>
                <a:lnTo>
                  <a:pt x="10455" y="8360"/>
                </a:lnTo>
                <a:lnTo>
                  <a:pt x="10690" y="8785"/>
                </a:lnTo>
                <a:lnTo>
                  <a:pt x="10196" y="9303"/>
                </a:lnTo>
                <a:lnTo>
                  <a:pt x="9487" y="8816"/>
                </a:lnTo>
                <a:cubicBezTo>
                  <a:pt x="9491" y="8806"/>
                  <a:pt x="9493" y="8796"/>
                  <a:pt x="9490" y="8785"/>
                </a:cubicBezTo>
                <a:close/>
                <a:moveTo>
                  <a:pt x="11437" y="10214"/>
                </a:moveTo>
                <a:cubicBezTo>
                  <a:pt x="11438" y="10216"/>
                  <a:pt x="11438" y="10218"/>
                  <a:pt x="11439" y="10220"/>
                </a:cubicBezTo>
                <a:lnTo>
                  <a:pt x="9981" y="11388"/>
                </a:lnTo>
                <a:lnTo>
                  <a:pt x="9541" y="11110"/>
                </a:lnTo>
                <a:lnTo>
                  <a:pt x="9521" y="10587"/>
                </a:lnTo>
                <a:cubicBezTo>
                  <a:pt x="9521" y="10587"/>
                  <a:pt x="11437" y="10214"/>
                  <a:pt x="11437" y="10214"/>
                </a:cubicBezTo>
                <a:close/>
                <a:moveTo>
                  <a:pt x="9503" y="10590"/>
                </a:moveTo>
                <a:lnTo>
                  <a:pt x="9523" y="11099"/>
                </a:lnTo>
                <a:lnTo>
                  <a:pt x="8920" y="10720"/>
                </a:lnTo>
                <a:cubicBezTo>
                  <a:pt x="8922" y="10714"/>
                  <a:pt x="8923" y="10709"/>
                  <a:pt x="8923" y="10703"/>
                </a:cubicBezTo>
                <a:cubicBezTo>
                  <a:pt x="8923" y="10703"/>
                  <a:pt x="9503" y="10590"/>
                  <a:pt x="9503" y="10590"/>
                </a:cubicBezTo>
                <a:close/>
                <a:moveTo>
                  <a:pt x="7849" y="11880"/>
                </a:moveTo>
                <a:lnTo>
                  <a:pt x="7324" y="12490"/>
                </a:lnTo>
                <a:lnTo>
                  <a:pt x="7271" y="11546"/>
                </a:lnTo>
                <a:cubicBezTo>
                  <a:pt x="7275" y="11545"/>
                  <a:pt x="7279" y="11544"/>
                  <a:pt x="7283" y="11542"/>
                </a:cubicBezTo>
                <a:cubicBezTo>
                  <a:pt x="7287" y="11539"/>
                  <a:pt x="7290" y="11536"/>
                  <a:pt x="7293" y="11532"/>
                </a:cubicBezTo>
                <a:cubicBezTo>
                  <a:pt x="7293" y="11532"/>
                  <a:pt x="7849" y="11880"/>
                  <a:pt x="7849" y="11880"/>
                </a:cubicBezTo>
                <a:close/>
                <a:moveTo>
                  <a:pt x="7372" y="15318"/>
                </a:moveTo>
                <a:lnTo>
                  <a:pt x="6568" y="14633"/>
                </a:lnTo>
                <a:lnTo>
                  <a:pt x="6608" y="14478"/>
                </a:lnTo>
                <a:lnTo>
                  <a:pt x="7432" y="15276"/>
                </a:lnTo>
                <a:cubicBezTo>
                  <a:pt x="7427" y="15285"/>
                  <a:pt x="7425" y="15295"/>
                  <a:pt x="7425" y="15305"/>
                </a:cubicBezTo>
                <a:cubicBezTo>
                  <a:pt x="7425" y="15305"/>
                  <a:pt x="7372" y="15318"/>
                  <a:pt x="7372" y="15318"/>
                </a:cubicBezTo>
                <a:close/>
                <a:moveTo>
                  <a:pt x="12463" y="13489"/>
                </a:moveTo>
                <a:lnTo>
                  <a:pt x="12130" y="12965"/>
                </a:lnTo>
                <a:lnTo>
                  <a:pt x="13100" y="12780"/>
                </a:lnTo>
                <a:lnTo>
                  <a:pt x="13124" y="13032"/>
                </a:lnTo>
                <a:cubicBezTo>
                  <a:pt x="13124" y="13032"/>
                  <a:pt x="12463" y="13489"/>
                  <a:pt x="12463" y="13489"/>
                </a:cubicBezTo>
                <a:close/>
                <a:moveTo>
                  <a:pt x="13290" y="14786"/>
                </a:moveTo>
                <a:lnTo>
                  <a:pt x="12475" y="13508"/>
                </a:lnTo>
                <a:lnTo>
                  <a:pt x="13127" y="13058"/>
                </a:lnTo>
                <a:lnTo>
                  <a:pt x="13294" y="14784"/>
                </a:lnTo>
                <a:cubicBezTo>
                  <a:pt x="13293" y="14785"/>
                  <a:pt x="13291" y="14786"/>
                  <a:pt x="13290" y="14786"/>
                </a:cubicBezTo>
                <a:close/>
                <a:moveTo>
                  <a:pt x="16988" y="11805"/>
                </a:moveTo>
                <a:cubicBezTo>
                  <a:pt x="16973" y="11815"/>
                  <a:pt x="16965" y="11832"/>
                  <a:pt x="16966" y="11849"/>
                </a:cubicBezTo>
                <a:lnTo>
                  <a:pt x="13745" y="12633"/>
                </a:lnTo>
                <a:lnTo>
                  <a:pt x="15437" y="11663"/>
                </a:lnTo>
                <a:cubicBezTo>
                  <a:pt x="15452" y="11683"/>
                  <a:pt x="15479" y="11690"/>
                  <a:pt x="15500" y="11676"/>
                </a:cubicBezTo>
                <a:cubicBezTo>
                  <a:pt x="15523" y="11661"/>
                  <a:pt x="15530" y="11630"/>
                  <a:pt x="15516" y="11606"/>
                </a:cubicBezTo>
                <a:cubicBezTo>
                  <a:pt x="15512" y="11599"/>
                  <a:pt x="15507" y="11594"/>
                  <a:pt x="15501" y="11590"/>
                </a:cubicBezTo>
                <a:lnTo>
                  <a:pt x="16800" y="7850"/>
                </a:lnTo>
                <a:lnTo>
                  <a:pt x="17000" y="11800"/>
                </a:lnTo>
                <a:cubicBezTo>
                  <a:pt x="16996" y="11802"/>
                  <a:pt x="16992" y="11803"/>
                  <a:pt x="16988" y="11805"/>
                </a:cubicBezTo>
                <a:close/>
                <a:moveTo>
                  <a:pt x="20573" y="1625"/>
                </a:moveTo>
                <a:cubicBezTo>
                  <a:pt x="20581" y="1633"/>
                  <a:pt x="20591" y="1638"/>
                  <a:pt x="20603" y="1639"/>
                </a:cubicBezTo>
                <a:lnTo>
                  <a:pt x="20819" y="4094"/>
                </a:lnTo>
                <a:cubicBezTo>
                  <a:pt x="20815" y="4095"/>
                  <a:pt x="20810" y="4096"/>
                  <a:pt x="20806" y="4099"/>
                </a:cubicBezTo>
                <a:cubicBezTo>
                  <a:pt x="20805" y="4100"/>
                  <a:pt x="20805" y="4100"/>
                  <a:pt x="20804" y="4101"/>
                </a:cubicBezTo>
                <a:lnTo>
                  <a:pt x="19273" y="2603"/>
                </a:lnTo>
                <a:cubicBezTo>
                  <a:pt x="19273" y="2603"/>
                  <a:pt x="20573" y="1625"/>
                  <a:pt x="20573" y="1625"/>
                </a:cubicBezTo>
                <a:close/>
                <a:moveTo>
                  <a:pt x="18175" y="1488"/>
                </a:moveTo>
                <a:lnTo>
                  <a:pt x="21498" y="80"/>
                </a:lnTo>
                <a:cubicBezTo>
                  <a:pt x="21501" y="83"/>
                  <a:pt x="21503" y="87"/>
                  <a:pt x="21507" y="89"/>
                </a:cubicBezTo>
                <a:lnTo>
                  <a:pt x="20626" y="1544"/>
                </a:lnTo>
                <a:cubicBezTo>
                  <a:pt x="20612" y="1537"/>
                  <a:pt x="20595" y="1537"/>
                  <a:pt x="20581" y="1546"/>
                </a:cubicBezTo>
                <a:cubicBezTo>
                  <a:pt x="20569" y="1553"/>
                  <a:pt x="20562" y="1566"/>
                  <a:pt x="20559" y="1579"/>
                </a:cubicBezTo>
                <a:lnTo>
                  <a:pt x="18175" y="1490"/>
                </a:lnTo>
                <a:cubicBezTo>
                  <a:pt x="18175" y="1489"/>
                  <a:pt x="18175" y="1489"/>
                  <a:pt x="18175" y="1488"/>
                </a:cubicBezTo>
                <a:close/>
                <a:moveTo>
                  <a:pt x="18623" y="3144"/>
                </a:moveTo>
                <a:cubicBezTo>
                  <a:pt x="18629" y="3141"/>
                  <a:pt x="18634" y="3135"/>
                  <a:pt x="18637" y="3129"/>
                </a:cubicBezTo>
                <a:lnTo>
                  <a:pt x="20785" y="4130"/>
                </a:lnTo>
                <a:cubicBezTo>
                  <a:pt x="20784" y="4133"/>
                  <a:pt x="20784" y="4137"/>
                  <a:pt x="20784" y="4140"/>
                </a:cubicBezTo>
                <a:lnTo>
                  <a:pt x="18968" y="4448"/>
                </a:lnTo>
                <a:lnTo>
                  <a:pt x="18619" y="3146"/>
                </a:lnTo>
                <a:cubicBezTo>
                  <a:pt x="18620" y="3145"/>
                  <a:pt x="18622" y="3145"/>
                  <a:pt x="18623" y="3144"/>
                </a:cubicBezTo>
                <a:close/>
                <a:moveTo>
                  <a:pt x="13401" y="5119"/>
                </a:moveTo>
                <a:lnTo>
                  <a:pt x="15321" y="7617"/>
                </a:lnTo>
                <a:cubicBezTo>
                  <a:pt x="15318" y="7620"/>
                  <a:pt x="15316" y="7624"/>
                  <a:pt x="15314" y="7628"/>
                </a:cubicBezTo>
                <a:lnTo>
                  <a:pt x="12294" y="6931"/>
                </a:lnTo>
                <a:cubicBezTo>
                  <a:pt x="12294" y="6922"/>
                  <a:pt x="12293" y="6912"/>
                  <a:pt x="12288" y="6904"/>
                </a:cubicBezTo>
                <a:cubicBezTo>
                  <a:pt x="12276" y="6883"/>
                  <a:pt x="12251" y="6875"/>
                  <a:pt x="12230" y="6884"/>
                </a:cubicBezTo>
                <a:lnTo>
                  <a:pt x="13361" y="5121"/>
                </a:lnTo>
                <a:cubicBezTo>
                  <a:pt x="13373" y="5126"/>
                  <a:pt x="13388" y="5126"/>
                  <a:pt x="13401" y="5119"/>
                </a:cubicBezTo>
                <a:close/>
                <a:moveTo>
                  <a:pt x="10526" y="7447"/>
                </a:moveTo>
                <a:lnTo>
                  <a:pt x="11552" y="7838"/>
                </a:lnTo>
                <a:cubicBezTo>
                  <a:pt x="11551" y="7845"/>
                  <a:pt x="11551" y="7853"/>
                  <a:pt x="11553" y="7860"/>
                </a:cubicBezTo>
                <a:lnTo>
                  <a:pt x="10466" y="8338"/>
                </a:lnTo>
                <a:lnTo>
                  <a:pt x="10200" y="7858"/>
                </a:lnTo>
                <a:cubicBezTo>
                  <a:pt x="10200" y="7858"/>
                  <a:pt x="10526" y="7447"/>
                  <a:pt x="10526" y="7447"/>
                </a:cubicBezTo>
                <a:close/>
                <a:moveTo>
                  <a:pt x="9848" y="7190"/>
                </a:moveTo>
                <a:lnTo>
                  <a:pt x="10505" y="7439"/>
                </a:lnTo>
                <a:lnTo>
                  <a:pt x="10189" y="7838"/>
                </a:lnTo>
                <a:lnTo>
                  <a:pt x="9838" y="7203"/>
                </a:lnTo>
                <a:cubicBezTo>
                  <a:pt x="9842" y="7199"/>
                  <a:pt x="9846" y="7195"/>
                  <a:pt x="9848" y="7190"/>
                </a:cubicBezTo>
                <a:close/>
                <a:moveTo>
                  <a:pt x="9850" y="7146"/>
                </a:moveTo>
                <a:lnTo>
                  <a:pt x="11717" y="5908"/>
                </a:lnTo>
                <a:lnTo>
                  <a:pt x="10514" y="7428"/>
                </a:lnTo>
                <a:lnTo>
                  <a:pt x="9854" y="7176"/>
                </a:lnTo>
                <a:cubicBezTo>
                  <a:pt x="9856" y="7166"/>
                  <a:pt x="9854" y="7156"/>
                  <a:pt x="9850" y="7146"/>
                </a:cubicBezTo>
                <a:close/>
                <a:moveTo>
                  <a:pt x="1570" y="15371"/>
                </a:moveTo>
                <a:cubicBezTo>
                  <a:pt x="1572" y="15369"/>
                  <a:pt x="1573" y="15367"/>
                  <a:pt x="1575" y="15365"/>
                </a:cubicBezTo>
                <a:lnTo>
                  <a:pt x="2298" y="15966"/>
                </a:lnTo>
                <a:lnTo>
                  <a:pt x="1943" y="17267"/>
                </a:lnTo>
                <a:cubicBezTo>
                  <a:pt x="1941" y="17267"/>
                  <a:pt x="1940" y="17267"/>
                  <a:pt x="1938" y="17267"/>
                </a:cubicBezTo>
                <a:lnTo>
                  <a:pt x="1560" y="15374"/>
                </a:lnTo>
                <a:cubicBezTo>
                  <a:pt x="1563" y="15373"/>
                  <a:pt x="1567" y="15373"/>
                  <a:pt x="1570" y="15371"/>
                </a:cubicBezTo>
                <a:close/>
                <a:moveTo>
                  <a:pt x="669" y="20418"/>
                </a:moveTo>
                <a:cubicBezTo>
                  <a:pt x="669" y="20417"/>
                  <a:pt x="668" y="20417"/>
                  <a:pt x="668" y="20417"/>
                </a:cubicBezTo>
                <a:lnTo>
                  <a:pt x="1778" y="19055"/>
                </a:lnTo>
                <a:lnTo>
                  <a:pt x="899" y="20307"/>
                </a:lnTo>
                <a:cubicBezTo>
                  <a:pt x="899" y="20307"/>
                  <a:pt x="669" y="20418"/>
                  <a:pt x="669" y="20418"/>
                </a:cubicBezTo>
                <a:close/>
                <a:moveTo>
                  <a:pt x="933" y="20291"/>
                </a:moveTo>
                <a:lnTo>
                  <a:pt x="1905" y="18905"/>
                </a:lnTo>
                <a:cubicBezTo>
                  <a:pt x="1920" y="18912"/>
                  <a:pt x="1937" y="18913"/>
                  <a:pt x="1951" y="18904"/>
                </a:cubicBezTo>
                <a:cubicBezTo>
                  <a:pt x="1958" y="18899"/>
                  <a:pt x="1963" y="18893"/>
                  <a:pt x="1967" y="18887"/>
                </a:cubicBezTo>
                <a:lnTo>
                  <a:pt x="2983" y="19306"/>
                </a:lnTo>
                <a:cubicBezTo>
                  <a:pt x="2983" y="19306"/>
                  <a:pt x="933" y="20291"/>
                  <a:pt x="933" y="20291"/>
                </a:cubicBezTo>
                <a:close/>
                <a:moveTo>
                  <a:pt x="7" y="21562"/>
                </a:moveTo>
                <a:cubicBezTo>
                  <a:pt x="21" y="21585"/>
                  <a:pt x="51" y="21593"/>
                  <a:pt x="74" y="21578"/>
                </a:cubicBezTo>
                <a:cubicBezTo>
                  <a:pt x="97" y="21564"/>
                  <a:pt x="104" y="21532"/>
                  <a:pt x="90" y="21508"/>
                </a:cubicBezTo>
                <a:cubicBezTo>
                  <a:pt x="88" y="21505"/>
                  <a:pt x="85" y="21504"/>
                  <a:pt x="83" y="21501"/>
                </a:cubicBezTo>
                <a:lnTo>
                  <a:pt x="906" y="20329"/>
                </a:lnTo>
                <a:lnTo>
                  <a:pt x="3011" y="19318"/>
                </a:lnTo>
                <a:lnTo>
                  <a:pt x="3896" y="19683"/>
                </a:lnTo>
                <a:cubicBezTo>
                  <a:pt x="3894" y="19695"/>
                  <a:pt x="3895" y="19708"/>
                  <a:pt x="3902" y="19720"/>
                </a:cubicBezTo>
                <a:cubicBezTo>
                  <a:pt x="3916" y="19743"/>
                  <a:pt x="3946" y="19751"/>
                  <a:pt x="3969" y="19736"/>
                </a:cubicBezTo>
                <a:cubicBezTo>
                  <a:pt x="3992" y="19722"/>
                  <a:pt x="3999" y="19690"/>
                  <a:pt x="3985" y="19666"/>
                </a:cubicBezTo>
                <a:cubicBezTo>
                  <a:pt x="3977" y="19653"/>
                  <a:pt x="3963" y="19645"/>
                  <a:pt x="3949" y="19643"/>
                </a:cubicBezTo>
                <a:lnTo>
                  <a:pt x="3870" y="18905"/>
                </a:lnTo>
                <a:lnTo>
                  <a:pt x="4294" y="18702"/>
                </a:lnTo>
                <a:cubicBezTo>
                  <a:pt x="4309" y="18722"/>
                  <a:pt x="4336" y="18728"/>
                  <a:pt x="4357" y="18714"/>
                </a:cubicBezTo>
                <a:cubicBezTo>
                  <a:pt x="4380" y="18700"/>
                  <a:pt x="4387" y="18668"/>
                  <a:pt x="4373" y="18644"/>
                </a:cubicBezTo>
                <a:cubicBezTo>
                  <a:pt x="4368" y="18636"/>
                  <a:pt x="4360" y="18630"/>
                  <a:pt x="4352" y="18626"/>
                </a:cubicBezTo>
                <a:lnTo>
                  <a:pt x="4663" y="17383"/>
                </a:lnTo>
                <a:lnTo>
                  <a:pt x="6119" y="17791"/>
                </a:lnTo>
                <a:cubicBezTo>
                  <a:pt x="6119" y="17801"/>
                  <a:pt x="6120" y="17812"/>
                  <a:pt x="6125" y="17821"/>
                </a:cubicBezTo>
                <a:cubicBezTo>
                  <a:pt x="6139" y="17845"/>
                  <a:pt x="6169" y="17852"/>
                  <a:pt x="6192" y="17837"/>
                </a:cubicBezTo>
                <a:cubicBezTo>
                  <a:pt x="6215" y="17823"/>
                  <a:pt x="6222" y="17791"/>
                  <a:pt x="6208" y="17767"/>
                </a:cubicBezTo>
                <a:cubicBezTo>
                  <a:pt x="6196" y="17747"/>
                  <a:pt x="6172" y="17739"/>
                  <a:pt x="6151" y="17747"/>
                </a:cubicBezTo>
                <a:lnTo>
                  <a:pt x="5564" y="16752"/>
                </a:lnTo>
                <a:lnTo>
                  <a:pt x="5997" y="16673"/>
                </a:lnTo>
                <a:cubicBezTo>
                  <a:pt x="5998" y="16676"/>
                  <a:pt x="5999" y="16680"/>
                  <a:pt x="6001" y="16683"/>
                </a:cubicBezTo>
                <a:cubicBezTo>
                  <a:pt x="6015" y="16707"/>
                  <a:pt x="6045" y="16714"/>
                  <a:pt x="6067" y="16699"/>
                </a:cubicBezTo>
                <a:cubicBezTo>
                  <a:pt x="6090" y="16685"/>
                  <a:pt x="6097" y="16653"/>
                  <a:pt x="6083" y="16630"/>
                </a:cubicBezTo>
                <a:cubicBezTo>
                  <a:pt x="6078" y="16621"/>
                  <a:pt x="6071" y="16616"/>
                  <a:pt x="6063" y="16611"/>
                </a:cubicBezTo>
                <a:lnTo>
                  <a:pt x="6224" y="15982"/>
                </a:lnTo>
                <a:lnTo>
                  <a:pt x="8282" y="16155"/>
                </a:lnTo>
                <a:cubicBezTo>
                  <a:pt x="8283" y="16162"/>
                  <a:pt x="8285" y="16169"/>
                  <a:pt x="8289" y="16176"/>
                </a:cubicBezTo>
                <a:cubicBezTo>
                  <a:pt x="8303" y="16199"/>
                  <a:pt x="8333" y="16207"/>
                  <a:pt x="8356" y="16192"/>
                </a:cubicBezTo>
                <a:cubicBezTo>
                  <a:pt x="8379" y="16177"/>
                  <a:pt x="8386" y="16146"/>
                  <a:pt x="8372" y="16122"/>
                </a:cubicBezTo>
                <a:cubicBezTo>
                  <a:pt x="8370" y="16119"/>
                  <a:pt x="8367" y="16117"/>
                  <a:pt x="8365" y="16114"/>
                </a:cubicBezTo>
                <a:lnTo>
                  <a:pt x="9439" y="14476"/>
                </a:lnTo>
                <a:lnTo>
                  <a:pt x="10439" y="14861"/>
                </a:lnTo>
                <a:cubicBezTo>
                  <a:pt x="10438" y="14872"/>
                  <a:pt x="10439" y="14884"/>
                  <a:pt x="10445" y="14894"/>
                </a:cubicBezTo>
                <a:cubicBezTo>
                  <a:pt x="10459" y="14918"/>
                  <a:pt x="10489" y="14925"/>
                  <a:pt x="10512" y="14911"/>
                </a:cubicBezTo>
                <a:cubicBezTo>
                  <a:pt x="10532" y="14898"/>
                  <a:pt x="10539" y="14872"/>
                  <a:pt x="10531" y="14850"/>
                </a:cubicBezTo>
                <a:lnTo>
                  <a:pt x="11679" y="14057"/>
                </a:lnTo>
                <a:lnTo>
                  <a:pt x="13262" y="14821"/>
                </a:lnTo>
                <a:cubicBezTo>
                  <a:pt x="13259" y="14833"/>
                  <a:pt x="13260" y="14847"/>
                  <a:pt x="13267" y="14858"/>
                </a:cubicBezTo>
                <a:cubicBezTo>
                  <a:pt x="13281" y="14882"/>
                  <a:pt x="13311" y="14890"/>
                  <a:pt x="13334" y="14875"/>
                </a:cubicBezTo>
                <a:cubicBezTo>
                  <a:pt x="13357" y="14861"/>
                  <a:pt x="13364" y="14829"/>
                  <a:pt x="13350" y="14805"/>
                </a:cubicBezTo>
                <a:cubicBezTo>
                  <a:pt x="13344" y="14795"/>
                  <a:pt x="13335" y="14788"/>
                  <a:pt x="13324" y="14785"/>
                </a:cubicBezTo>
                <a:lnTo>
                  <a:pt x="13685" y="12708"/>
                </a:lnTo>
                <a:cubicBezTo>
                  <a:pt x="13694" y="12708"/>
                  <a:pt x="13703" y="12707"/>
                  <a:pt x="13712" y="12701"/>
                </a:cubicBezTo>
                <a:cubicBezTo>
                  <a:pt x="13727" y="12691"/>
                  <a:pt x="13734" y="12674"/>
                  <a:pt x="13734" y="12657"/>
                </a:cubicBezTo>
                <a:lnTo>
                  <a:pt x="16970" y="11870"/>
                </a:lnTo>
                <a:cubicBezTo>
                  <a:pt x="16971" y="11871"/>
                  <a:pt x="16971" y="11873"/>
                  <a:pt x="16972" y="11875"/>
                </a:cubicBezTo>
                <a:cubicBezTo>
                  <a:pt x="16986" y="11899"/>
                  <a:pt x="17016" y="11906"/>
                  <a:pt x="17039" y="11892"/>
                </a:cubicBezTo>
                <a:cubicBezTo>
                  <a:pt x="17062" y="11877"/>
                  <a:pt x="17069" y="11846"/>
                  <a:pt x="17055" y="11822"/>
                </a:cubicBezTo>
                <a:cubicBezTo>
                  <a:pt x="17047" y="11809"/>
                  <a:pt x="17035" y="11801"/>
                  <a:pt x="17022" y="11799"/>
                </a:cubicBezTo>
                <a:lnTo>
                  <a:pt x="16822" y="7840"/>
                </a:lnTo>
                <a:cubicBezTo>
                  <a:pt x="16826" y="7839"/>
                  <a:pt x="16830" y="7838"/>
                  <a:pt x="16834" y="7836"/>
                </a:cubicBezTo>
                <a:cubicBezTo>
                  <a:pt x="16847" y="7827"/>
                  <a:pt x="16854" y="7812"/>
                  <a:pt x="16856" y="7797"/>
                </a:cubicBezTo>
                <a:lnTo>
                  <a:pt x="18147" y="7744"/>
                </a:lnTo>
                <a:cubicBezTo>
                  <a:pt x="18148" y="7751"/>
                  <a:pt x="18150" y="7757"/>
                  <a:pt x="18153" y="7763"/>
                </a:cubicBezTo>
                <a:cubicBezTo>
                  <a:pt x="18168" y="7787"/>
                  <a:pt x="18197" y="7794"/>
                  <a:pt x="18220" y="7780"/>
                </a:cubicBezTo>
                <a:cubicBezTo>
                  <a:pt x="18243" y="7765"/>
                  <a:pt x="18250" y="7734"/>
                  <a:pt x="18236" y="7710"/>
                </a:cubicBezTo>
                <a:cubicBezTo>
                  <a:pt x="18227" y="7694"/>
                  <a:pt x="18211" y="7686"/>
                  <a:pt x="18194" y="7686"/>
                </a:cubicBezTo>
                <a:lnTo>
                  <a:pt x="18078" y="7099"/>
                </a:lnTo>
                <a:lnTo>
                  <a:pt x="19422" y="6353"/>
                </a:lnTo>
                <a:cubicBezTo>
                  <a:pt x="19437" y="6372"/>
                  <a:pt x="19464" y="6378"/>
                  <a:pt x="19485" y="6365"/>
                </a:cubicBezTo>
                <a:cubicBezTo>
                  <a:pt x="19507" y="6350"/>
                  <a:pt x="19515" y="6319"/>
                  <a:pt x="19501" y="6295"/>
                </a:cubicBezTo>
                <a:cubicBezTo>
                  <a:pt x="19498" y="6291"/>
                  <a:pt x="19495" y="6288"/>
                  <a:pt x="19492" y="6285"/>
                </a:cubicBezTo>
                <a:lnTo>
                  <a:pt x="20812" y="4188"/>
                </a:lnTo>
                <a:cubicBezTo>
                  <a:pt x="20826" y="4195"/>
                  <a:pt x="20843" y="4195"/>
                  <a:pt x="20857" y="4186"/>
                </a:cubicBezTo>
                <a:cubicBezTo>
                  <a:pt x="20880" y="4171"/>
                  <a:pt x="20887" y="4140"/>
                  <a:pt x="20873" y="4116"/>
                </a:cubicBezTo>
                <a:cubicBezTo>
                  <a:pt x="20864" y="4101"/>
                  <a:pt x="20850" y="4094"/>
                  <a:pt x="20835" y="4093"/>
                </a:cubicBezTo>
                <a:lnTo>
                  <a:pt x="20619" y="1637"/>
                </a:lnTo>
                <a:cubicBezTo>
                  <a:pt x="20623" y="1636"/>
                  <a:pt x="20628" y="1635"/>
                  <a:pt x="20632" y="1632"/>
                </a:cubicBezTo>
                <a:cubicBezTo>
                  <a:pt x="20655" y="1618"/>
                  <a:pt x="20662" y="1586"/>
                  <a:pt x="20648" y="1562"/>
                </a:cubicBezTo>
                <a:cubicBezTo>
                  <a:pt x="20645" y="1558"/>
                  <a:pt x="20641" y="1554"/>
                  <a:pt x="20637" y="1551"/>
                </a:cubicBezTo>
                <a:lnTo>
                  <a:pt x="21518" y="96"/>
                </a:lnTo>
                <a:cubicBezTo>
                  <a:pt x="21532" y="103"/>
                  <a:pt x="21549" y="103"/>
                  <a:pt x="21563" y="94"/>
                </a:cubicBezTo>
                <a:cubicBezTo>
                  <a:pt x="21586" y="80"/>
                  <a:pt x="21593" y="48"/>
                  <a:pt x="21579" y="24"/>
                </a:cubicBezTo>
                <a:cubicBezTo>
                  <a:pt x="21565" y="0"/>
                  <a:pt x="21535" y="-7"/>
                  <a:pt x="21512" y="8"/>
                </a:cubicBezTo>
                <a:cubicBezTo>
                  <a:pt x="21495" y="19"/>
                  <a:pt x="21487" y="39"/>
                  <a:pt x="21490" y="59"/>
                </a:cubicBezTo>
                <a:lnTo>
                  <a:pt x="18167" y="1468"/>
                </a:lnTo>
                <a:cubicBezTo>
                  <a:pt x="18152" y="1446"/>
                  <a:pt x="18124" y="1439"/>
                  <a:pt x="18102" y="1453"/>
                </a:cubicBezTo>
                <a:cubicBezTo>
                  <a:pt x="18079" y="1468"/>
                  <a:pt x="18072" y="1499"/>
                  <a:pt x="18086" y="1523"/>
                </a:cubicBezTo>
                <a:cubicBezTo>
                  <a:pt x="18100" y="1547"/>
                  <a:pt x="18130" y="1554"/>
                  <a:pt x="18152" y="1540"/>
                </a:cubicBezTo>
                <a:cubicBezTo>
                  <a:pt x="18153" y="1539"/>
                  <a:pt x="18153" y="1538"/>
                  <a:pt x="18154" y="1538"/>
                </a:cubicBezTo>
                <a:lnTo>
                  <a:pt x="19244" y="2604"/>
                </a:lnTo>
                <a:lnTo>
                  <a:pt x="18631" y="3066"/>
                </a:lnTo>
                <a:cubicBezTo>
                  <a:pt x="18615" y="3050"/>
                  <a:pt x="18591" y="3045"/>
                  <a:pt x="18572" y="3058"/>
                </a:cubicBezTo>
                <a:cubicBezTo>
                  <a:pt x="18549" y="3073"/>
                  <a:pt x="18542" y="3104"/>
                  <a:pt x="18556" y="3128"/>
                </a:cubicBezTo>
                <a:cubicBezTo>
                  <a:pt x="18560" y="3136"/>
                  <a:pt x="18567" y="3141"/>
                  <a:pt x="18574" y="3145"/>
                </a:cubicBezTo>
                <a:lnTo>
                  <a:pt x="18134" y="4589"/>
                </a:lnTo>
                <a:lnTo>
                  <a:pt x="17637" y="4673"/>
                </a:lnTo>
                <a:cubicBezTo>
                  <a:pt x="17636" y="4670"/>
                  <a:pt x="17636" y="4667"/>
                  <a:pt x="17634" y="4664"/>
                </a:cubicBezTo>
                <a:cubicBezTo>
                  <a:pt x="17620" y="4640"/>
                  <a:pt x="17590" y="4633"/>
                  <a:pt x="17567" y="4647"/>
                </a:cubicBezTo>
                <a:cubicBezTo>
                  <a:pt x="17544" y="4662"/>
                  <a:pt x="17537" y="4693"/>
                  <a:pt x="17551" y="4717"/>
                </a:cubicBezTo>
                <a:cubicBezTo>
                  <a:pt x="17552" y="4719"/>
                  <a:pt x="17554" y="4720"/>
                  <a:pt x="17555" y="4722"/>
                </a:cubicBezTo>
                <a:lnTo>
                  <a:pt x="17146" y="5264"/>
                </a:lnTo>
                <a:lnTo>
                  <a:pt x="15930" y="4715"/>
                </a:lnTo>
                <a:cubicBezTo>
                  <a:pt x="15932" y="4703"/>
                  <a:pt x="15930" y="4690"/>
                  <a:pt x="15924" y="4679"/>
                </a:cubicBezTo>
                <a:cubicBezTo>
                  <a:pt x="15910" y="4655"/>
                  <a:pt x="15880" y="4648"/>
                  <a:pt x="15857" y="4662"/>
                </a:cubicBezTo>
                <a:cubicBezTo>
                  <a:pt x="15834" y="4677"/>
                  <a:pt x="15827" y="4708"/>
                  <a:pt x="15841" y="4732"/>
                </a:cubicBezTo>
                <a:cubicBezTo>
                  <a:pt x="15847" y="4742"/>
                  <a:pt x="15856" y="4748"/>
                  <a:pt x="15865" y="4752"/>
                </a:cubicBezTo>
                <a:lnTo>
                  <a:pt x="15358" y="7599"/>
                </a:lnTo>
                <a:cubicBezTo>
                  <a:pt x="15350" y="7599"/>
                  <a:pt x="15343" y="7600"/>
                  <a:pt x="15336" y="7604"/>
                </a:cubicBezTo>
                <a:lnTo>
                  <a:pt x="13415" y="5107"/>
                </a:lnTo>
                <a:cubicBezTo>
                  <a:pt x="13428" y="5090"/>
                  <a:pt x="13431" y="5067"/>
                  <a:pt x="13420" y="5048"/>
                </a:cubicBezTo>
                <a:cubicBezTo>
                  <a:pt x="13406" y="5024"/>
                  <a:pt x="13376" y="5017"/>
                  <a:pt x="13353" y="5031"/>
                </a:cubicBezTo>
                <a:cubicBezTo>
                  <a:pt x="13330" y="5046"/>
                  <a:pt x="13323" y="5077"/>
                  <a:pt x="13337" y="5101"/>
                </a:cubicBezTo>
                <a:cubicBezTo>
                  <a:pt x="13339" y="5105"/>
                  <a:pt x="13342" y="5107"/>
                  <a:pt x="13345" y="5110"/>
                </a:cubicBezTo>
                <a:lnTo>
                  <a:pt x="11618" y="7802"/>
                </a:lnTo>
                <a:cubicBezTo>
                  <a:pt x="11615" y="7801"/>
                  <a:pt x="11613" y="7799"/>
                  <a:pt x="11611" y="7799"/>
                </a:cubicBezTo>
                <a:lnTo>
                  <a:pt x="11764" y="5919"/>
                </a:lnTo>
                <a:cubicBezTo>
                  <a:pt x="11772" y="5919"/>
                  <a:pt x="11780" y="5917"/>
                  <a:pt x="11787" y="5912"/>
                </a:cubicBezTo>
                <a:cubicBezTo>
                  <a:pt x="11810" y="5898"/>
                  <a:pt x="11817" y="5866"/>
                  <a:pt x="11803" y="5842"/>
                </a:cubicBezTo>
                <a:cubicBezTo>
                  <a:pt x="11789" y="5819"/>
                  <a:pt x="11759" y="5811"/>
                  <a:pt x="11736" y="5826"/>
                </a:cubicBezTo>
                <a:cubicBezTo>
                  <a:pt x="11715" y="5839"/>
                  <a:pt x="11708" y="5866"/>
                  <a:pt x="11718" y="5889"/>
                </a:cubicBezTo>
                <a:lnTo>
                  <a:pt x="9842" y="7133"/>
                </a:lnTo>
                <a:cubicBezTo>
                  <a:pt x="9827" y="7115"/>
                  <a:pt x="9801" y="7110"/>
                  <a:pt x="9781" y="7123"/>
                </a:cubicBezTo>
                <a:cubicBezTo>
                  <a:pt x="9758" y="7137"/>
                  <a:pt x="9751" y="7169"/>
                  <a:pt x="9765" y="7193"/>
                </a:cubicBezTo>
                <a:cubicBezTo>
                  <a:pt x="9770" y="7201"/>
                  <a:pt x="9777" y="7206"/>
                  <a:pt x="9784" y="7210"/>
                </a:cubicBezTo>
                <a:lnTo>
                  <a:pt x="8877" y="10654"/>
                </a:lnTo>
                <a:cubicBezTo>
                  <a:pt x="8868" y="10653"/>
                  <a:pt x="8858" y="10655"/>
                  <a:pt x="8849" y="10660"/>
                </a:cubicBezTo>
                <a:cubicBezTo>
                  <a:pt x="8827" y="10675"/>
                  <a:pt x="8819" y="10706"/>
                  <a:pt x="8834" y="10730"/>
                </a:cubicBezTo>
                <a:cubicBezTo>
                  <a:pt x="8834" y="10731"/>
                  <a:pt x="8835" y="10732"/>
                  <a:pt x="8835" y="10732"/>
                </a:cubicBezTo>
                <a:lnTo>
                  <a:pt x="8380" y="11262"/>
                </a:lnTo>
                <a:lnTo>
                  <a:pt x="6761" y="10620"/>
                </a:lnTo>
                <a:cubicBezTo>
                  <a:pt x="6763" y="10608"/>
                  <a:pt x="6762" y="10595"/>
                  <a:pt x="6755" y="10584"/>
                </a:cubicBezTo>
                <a:cubicBezTo>
                  <a:pt x="6741" y="10561"/>
                  <a:pt x="6712" y="10553"/>
                  <a:pt x="6689" y="10568"/>
                </a:cubicBezTo>
                <a:cubicBezTo>
                  <a:pt x="6666" y="10583"/>
                  <a:pt x="6659" y="10614"/>
                  <a:pt x="6673" y="10638"/>
                </a:cubicBezTo>
                <a:cubicBezTo>
                  <a:pt x="6675" y="10643"/>
                  <a:pt x="6679" y="10646"/>
                  <a:pt x="6683" y="10650"/>
                </a:cubicBezTo>
                <a:lnTo>
                  <a:pt x="5328" y="13163"/>
                </a:lnTo>
                <a:cubicBezTo>
                  <a:pt x="5315" y="13158"/>
                  <a:pt x="5300" y="13159"/>
                  <a:pt x="5287" y="13167"/>
                </a:cubicBezTo>
                <a:cubicBezTo>
                  <a:pt x="5272" y="13177"/>
                  <a:pt x="5265" y="13193"/>
                  <a:pt x="5265" y="13209"/>
                </a:cubicBezTo>
                <a:lnTo>
                  <a:pt x="3011" y="13544"/>
                </a:lnTo>
                <a:cubicBezTo>
                  <a:pt x="3010" y="13540"/>
                  <a:pt x="3009" y="13536"/>
                  <a:pt x="3007" y="13532"/>
                </a:cubicBezTo>
                <a:cubicBezTo>
                  <a:pt x="2993" y="13508"/>
                  <a:pt x="2963" y="13501"/>
                  <a:pt x="2940" y="13516"/>
                </a:cubicBezTo>
                <a:cubicBezTo>
                  <a:pt x="2917" y="13530"/>
                  <a:pt x="2910" y="13561"/>
                  <a:pt x="2924" y="13585"/>
                </a:cubicBezTo>
                <a:cubicBezTo>
                  <a:pt x="2929" y="13593"/>
                  <a:pt x="2935" y="13598"/>
                  <a:pt x="2942" y="13603"/>
                </a:cubicBezTo>
                <a:lnTo>
                  <a:pt x="2437" y="15456"/>
                </a:lnTo>
                <a:lnTo>
                  <a:pt x="1592" y="15324"/>
                </a:lnTo>
                <a:cubicBezTo>
                  <a:pt x="1591" y="15316"/>
                  <a:pt x="1590" y="15308"/>
                  <a:pt x="1585" y="15301"/>
                </a:cubicBezTo>
                <a:cubicBezTo>
                  <a:pt x="1571" y="15277"/>
                  <a:pt x="1542" y="15269"/>
                  <a:pt x="1519" y="15284"/>
                </a:cubicBezTo>
                <a:cubicBezTo>
                  <a:pt x="1496" y="15299"/>
                  <a:pt x="1489" y="15330"/>
                  <a:pt x="1503" y="15354"/>
                </a:cubicBezTo>
                <a:cubicBezTo>
                  <a:pt x="1511" y="15368"/>
                  <a:pt x="1525" y="15376"/>
                  <a:pt x="1539" y="15377"/>
                </a:cubicBezTo>
                <a:lnTo>
                  <a:pt x="1774" y="17551"/>
                </a:lnTo>
                <a:lnTo>
                  <a:pt x="176" y="19964"/>
                </a:lnTo>
                <a:cubicBezTo>
                  <a:pt x="162" y="19957"/>
                  <a:pt x="146" y="19957"/>
                  <a:pt x="132" y="19966"/>
                </a:cubicBezTo>
                <a:cubicBezTo>
                  <a:pt x="109" y="19981"/>
                  <a:pt x="102" y="20012"/>
                  <a:pt x="116" y="20036"/>
                </a:cubicBezTo>
                <a:cubicBezTo>
                  <a:pt x="130" y="20060"/>
                  <a:pt x="160" y="20067"/>
                  <a:pt x="182" y="20053"/>
                </a:cubicBezTo>
                <a:cubicBezTo>
                  <a:pt x="203" y="20040"/>
                  <a:pt x="210" y="20013"/>
                  <a:pt x="201" y="19991"/>
                </a:cubicBezTo>
                <a:lnTo>
                  <a:pt x="946" y="19506"/>
                </a:lnTo>
                <a:lnTo>
                  <a:pt x="59" y="21486"/>
                </a:lnTo>
                <a:cubicBezTo>
                  <a:pt x="47" y="21483"/>
                  <a:pt x="34" y="21485"/>
                  <a:pt x="23" y="21492"/>
                </a:cubicBezTo>
                <a:cubicBezTo>
                  <a:pt x="0" y="21506"/>
                  <a:pt x="-7" y="21538"/>
                  <a:pt x="7" y="21562"/>
                </a:cubicBezTo>
                <a:close/>
              </a:path>
            </a:pathLst>
          </a:custGeom>
          <a:gradFill>
            <a:gsLst>
              <a:gs pos="31505">
                <a:srgbClr val="3497E0"/>
              </a:gs>
              <a:gs pos="55654">
                <a:srgbClr val="FFBF77"/>
              </a:gs>
              <a:gs pos="73751">
                <a:srgbClr val="F8655F"/>
              </a:gs>
            </a:gsLst>
          </a:gra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539" name="Group"/>
          <p:cNvGrpSpPr/>
          <p:nvPr/>
        </p:nvGrpSpPr>
        <p:grpSpPr>
          <a:xfrm>
            <a:off x="1092063" y="5799286"/>
            <a:ext cx="9588047" cy="3337918"/>
            <a:chOff x="0" y="0"/>
            <a:chExt cx="9588046" cy="3337917"/>
          </a:xfrm>
        </p:grpSpPr>
        <p:sp>
          <p:nvSpPr>
            <p:cNvPr id="535" name="sargis.sargsyan@live.com…"/>
            <p:cNvSpPr/>
            <p:nvPr/>
          </p:nvSpPr>
          <p:spPr>
            <a:xfrm>
              <a:off x="983300" y="0"/>
              <a:ext cx="8604747" cy="3337918"/>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l" defTabSz="952500">
                <a:lnSpc>
                  <a:spcPct val="110000"/>
                </a:lnSpc>
                <a:buClr>
                  <a:srgbClr val="E9F6FA"/>
                </a:buClr>
                <a:buFont typeface="Helvetica Neue UltraLight"/>
                <a:defRPr sz="3300">
                  <a:solidFill>
                    <a:srgbClr val="FFFFFF"/>
                  </a:solidFill>
                  <a:uFill>
                    <a:solidFill>
                      <a:srgbClr val="FFFFFF"/>
                    </a:solidFill>
                  </a:uFill>
                  <a:latin typeface="Helvetica Neue"/>
                  <a:ea typeface="Helvetica Neue"/>
                  <a:cs typeface="Helvetica Neue"/>
                  <a:sym typeface="Helvetica Neue"/>
                </a:defRPr>
              </a:pPr>
              <a:r>
                <a:t>sargis.sargsyan@live.com</a:t>
              </a:r>
            </a:p>
            <a:p>
              <a:pPr algn="l" defTabSz="952500">
                <a:lnSpc>
                  <a:spcPct val="110000"/>
                </a:lnSpc>
                <a:buClr>
                  <a:srgbClr val="E9F6FA"/>
                </a:buClr>
                <a:buFont typeface="Helvetica Neue UltraLight"/>
                <a:defRPr sz="3300">
                  <a:solidFill>
                    <a:srgbClr val="FFFFFF"/>
                  </a:solidFill>
                  <a:uFill>
                    <a:solidFill>
                      <a:srgbClr val="FFFFFF"/>
                    </a:solidFill>
                  </a:uFill>
                  <a:latin typeface="Helvetica Neue"/>
                  <a:ea typeface="Helvetica Neue"/>
                  <a:cs typeface="Helvetica Neue"/>
                  <a:sym typeface="Helvetica Neue"/>
                </a:defRPr>
              </a:pPr>
              <a:endParaRPr/>
            </a:p>
            <a:p>
              <a:pPr algn="l" defTabSz="952500">
                <a:lnSpc>
                  <a:spcPct val="110000"/>
                </a:lnSpc>
                <a:buClr>
                  <a:srgbClr val="E9F6FA"/>
                </a:buClr>
                <a:buFont typeface="Helvetica Neue UltraLight"/>
                <a:defRPr sz="3300">
                  <a:solidFill>
                    <a:srgbClr val="FFFFFF"/>
                  </a:solidFill>
                  <a:uFill>
                    <a:solidFill>
                      <a:srgbClr val="FFFFFF"/>
                    </a:solidFill>
                  </a:uFill>
                  <a:latin typeface="Helvetica Neue"/>
                  <a:ea typeface="Helvetica Neue"/>
                  <a:cs typeface="Helvetica Neue"/>
                  <a:sym typeface="Helvetica Neue"/>
                </a:defRPr>
              </a:pPr>
              <a:r>
                <a:t>https://twitter.com/sargiset</a:t>
              </a:r>
            </a:p>
            <a:p>
              <a:pPr algn="l" defTabSz="952500">
                <a:lnSpc>
                  <a:spcPct val="110000"/>
                </a:lnSpc>
                <a:buClr>
                  <a:srgbClr val="E9F6FA"/>
                </a:buClr>
                <a:buFont typeface="Helvetica Neue UltraLight"/>
                <a:defRPr sz="3300">
                  <a:solidFill>
                    <a:srgbClr val="FFFFFF"/>
                  </a:solidFill>
                  <a:uFill>
                    <a:solidFill>
                      <a:srgbClr val="FFFFFF"/>
                    </a:solidFill>
                  </a:uFill>
                  <a:latin typeface="Helvetica Neue"/>
                  <a:ea typeface="Helvetica Neue"/>
                  <a:cs typeface="Helvetica Neue"/>
                  <a:sym typeface="Helvetica Neue"/>
                </a:defRPr>
              </a:pPr>
              <a:br/>
              <a:r>
                <a:t>https://www.linkedin.com/in/sargissargsyan/</a:t>
              </a:r>
            </a:p>
          </p:txBody>
        </p:sp>
        <p:sp>
          <p:nvSpPr>
            <p:cNvPr id="536" name="Shape"/>
            <p:cNvSpPr/>
            <p:nvPr/>
          </p:nvSpPr>
          <p:spPr>
            <a:xfrm>
              <a:off x="0" y="364447"/>
              <a:ext cx="559074" cy="55885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accent3">
                <a:hueOff val="-81409"/>
                <a:satOff val="11895"/>
                <a:lumOff val="11067"/>
              </a:schemeClr>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37" name="Shape"/>
            <p:cNvSpPr/>
            <p:nvPr/>
          </p:nvSpPr>
          <p:spPr>
            <a:xfrm>
              <a:off x="136" y="1389558"/>
              <a:ext cx="558801" cy="5588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1">
                <a:hueOff val="-266614"/>
                <a:satOff val="17837"/>
                <a:lumOff val="17247"/>
              </a:schemeClr>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38" name="Shape"/>
            <p:cNvSpPr/>
            <p:nvPr/>
          </p:nvSpPr>
          <p:spPr>
            <a:xfrm>
              <a:off x="136" y="2414620"/>
              <a:ext cx="558801" cy="55880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accent4">
                <a:hueOff val="163466"/>
                <a:satOff val="6226"/>
                <a:lumOff val="10954"/>
              </a:schemeClr>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obile Test Challenges"/>
          <p:cNvSpPr/>
          <p:nvPr/>
        </p:nvSpPr>
        <p:spPr>
          <a:xfrm>
            <a:off x="5086658" y="609600"/>
            <a:ext cx="141986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Mobile Test Challenges</a:t>
            </a:r>
          </a:p>
        </p:txBody>
      </p:sp>
      <p:sp>
        <p:nvSpPr>
          <p:cNvPr id="55" name="Line"/>
          <p:cNvSpPr/>
          <p:nvPr/>
        </p:nvSpPr>
        <p:spPr>
          <a:xfrm rot="10340414" flipH="1">
            <a:off x="14221747" y="7211223"/>
            <a:ext cx="3780993" cy="16160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6" name="Circle"/>
          <p:cNvSpPr/>
          <p:nvPr/>
        </p:nvSpPr>
        <p:spPr>
          <a:xfrm>
            <a:off x="10950088" y="6479690"/>
            <a:ext cx="2324102" cy="23241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57" name="Line"/>
          <p:cNvSpPr/>
          <p:nvPr/>
        </p:nvSpPr>
        <p:spPr>
          <a:xfrm rot="572258">
            <a:off x="18186702" y="5951631"/>
            <a:ext cx="3780993" cy="16160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8" name="Line"/>
          <p:cNvSpPr/>
          <p:nvPr/>
        </p:nvSpPr>
        <p:spPr>
          <a:xfrm rot="572258">
            <a:off x="10312703" y="5811931"/>
            <a:ext cx="3780993" cy="16160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59" name="Line"/>
          <p:cNvSpPr/>
          <p:nvPr/>
        </p:nvSpPr>
        <p:spPr>
          <a:xfrm rot="10340414" flipH="1">
            <a:off x="6411248" y="7109623"/>
            <a:ext cx="3780993" cy="16160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60" name="Line"/>
          <p:cNvSpPr/>
          <p:nvPr/>
        </p:nvSpPr>
        <p:spPr>
          <a:xfrm rot="572258">
            <a:off x="2502203" y="5710331"/>
            <a:ext cx="3780993" cy="16160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55" y="9281"/>
                  <a:pt x="5697" y="0"/>
                  <a:pt x="11263" y="0"/>
                </a:cubicBezTo>
                <a:cubicBezTo>
                  <a:pt x="15808" y="0"/>
                  <a:pt x="19737" y="6186"/>
                  <a:pt x="21600" y="15162"/>
                </a:cubicBezTo>
              </a:path>
            </a:pathLst>
          </a:custGeom>
          <a:ln w="76200" cap="rnd">
            <a:solidFill>
              <a:srgbClr val="FFFFFF"/>
            </a:solidFill>
            <a:custDash>
              <a:ds d="100000" sp="200000"/>
            </a:custDash>
            <a:miter lim="400000"/>
            <a:tailEnd type="triangle"/>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61" name="Circle"/>
          <p:cNvSpPr/>
          <p:nvPr/>
        </p:nvSpPr>
        <p:spPr>
          <a:xfrm>
            <a:off x="3101488" y="6479690"/>
            <a:ext cx="2324101" cy="23241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62" name="Circle"/>
          <p:cNvSpPr/>
          <p:nvPr/>
        </p:nvSpPr>
        <p:spPr>
          <a:xfrm>
            <a:off x="18798688" y="6479690"/>
            <a:ext cx="2324101" cy="23241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63" name="Circle"/>
          <p:cNvSpPr/>
          <p:nvPr/>
        </p:nvSpPr>
        <p:spPr>
          <a:xfrm>
            <a:off x="14861688" y="5844690"/>
            <a:ext cx="2324101" cy="23241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64" name="Circle"/>
          <p:cNvSpPr/>
          <p:nvPr/>
        </p:nvSpPr>
        <p:spPr>
          <a:xfrm>
            <a:off x="6987688" y="5844690"/>
            <a:ext cx="2324101" cy="23241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65" name="Device, Screen Size, OS…"/>
          <p:cNvSpPr/>
          <p:nvPr/>
        </p:nvSpPr>
        <p:spPr>
          <a:xfrm>
            <a:off x="1992236" y="9010650"/>
            <a:ext cx="4632707" cy="93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p>
            <a:pPr defTabSz="1155700">
              <a:defRPr sz="3000">
                <a:solidFill>
                  <a:srgbClr val="FFFFFF"/>
                </a:solidFill>
                <a:latin typeface="Montserrat Bold"/>
                <a:ea typeface="Montserrat Bold"/>
                <a:cs typeface="Montserrat Bold"/>
                <a:sym typeface="Montserrat Bold"/>
              </a:defRPr>
            </a:pPr>
            <a:r>
              <a:t>Device, Screen Size, OS</a:t>
            </a:r>
          </a:p>
          <a:p>
            <a:pPr defTabSz="1155700">
              <a:defRPr sz="3000">
                <a:solidFill>
                  <a:srgbClr val="FFFFFF"/>
                </a:solidFill>
                <a:latin typeface="Montserrat Bold"/>
                <a:ea typeface="Montserrat Bold"/>
                <a:cs typeface="Montserrat Bold"/>
                <a:sym typeface="Montserrat Bold"/>
              </a:defRPr>
            </a:pPr>
            <a:r>
              <a:t>fragmentation</a:t>
            </a:r>
          </a:p>
        </p:txBody>
      </p:sp>
      <p:sp>
        <p:nvSpPr>
          <p:cNvPr id="66" name="More than 24,000 different Android"/>
          <p:cNvSpPr/>
          <p:nvPr/>
        </p:nvSpPr>
        <p:spPr>
          <a:xfrm>
            <a:off x="1208006" y="10121909"/>
            <a:ext cx="6197601" cy="1536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More than 24,000 different Android </a:t>
            </a:r>
          </a:p>
        </p:txBody>
      </p:sp>
      <p:sp>
        <p:nvSpPr>
          <p:cNvPr id="67" name="Localization"/>
          <p:cNvSpPr/>
          <p:nvPr/>
        </p:nvSpPr>
        <p:spPr>
          <a:xfrm>
            <a:off x="6842938" y="2959100"/>
            <a:ext cx="2779903"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155700">
              <a:defRPr sz="3000">
                <a:solidFill>
                  <a:srgbClr val="FFFFFF"/>
                </a:solidFill>
                <a:latin typeface="Montserrat Bold"/>
                <a:ea typeface="Montserrat Bold"/>
                <a:cs typeface="Montserrat Bold"/>
                <a:sym typeface="Montserrat Bold"/>
              </a:defRPr>
            </a:lvl1pPr>
          </a:lstStyle>
          <a:p>
            <a:r>
              <a:t>Localization</a:t>
            </a:r>
          </a:p>
        </p:txBody>
      </p:sp>
      <p:sp>
        <p:nvSpPr>
          <p:cNvPr id="68" name="Every language that will be added to the app, will create an obstacle to overcome."/>
          <p:cNvSpPr/>
          <p:nvPr/>
        </p:nvSpPr>
        <p:spPr>
          <a:xfrm>
            <a:off x="5132306" y="3708409"/>
            <a:ext cx="6197601" cy="1539546"/>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Every language that will be added to the app, will create an obstacle to overcome. </a:t>
            </a:r>
          </a:p>
        </p:txBody>
      </p:sp>
      <p:sp>
        <p:nvSpPr>
          <p:cNvPr id="69" name="Performance"/>
          <p:cNvSpPr/>
          <p:nvPr/>
        </p:nvSpPr>
        <p:spPr>
          <a:xfrm>
            <a:off x="10472408" y="9245600"/>
            <a:ext cx="3267963"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155700">
              <a:defRPr sz="3000">
                <a:solidFill>
                  <a:srgbClr val="FFFFFF"/>
                </a:solidFill>
                <a:latin typeface="Montserrat Bold"/>
                <a:ea typeface="Montserrat Bold"/>
                <a:cs typeface="Montserrat Bold"/>
                <a:sym typeface="Montserrat Bold"/>
              </a:defRPr>
            </a:lvl1pPr>
          </a:lstStyle>
          <a:p>
            <a:r>
              <a:t>Performance</a:t>
            </a:r>
          </a:p>
        </p:txBody>
      </p:sp>
      <p:sp>
        <p:nvSpPr>
          <p:cNvPr id="70" name="Due to the limited hardware architecture of mobile devices, success and failure of application in market depends on performance of the app"/>
          <p:cNvSpPr/>
          <p:nvPr/>
        </p:nvSpPr>
        <p:spPr>
          <a:xfrm>
            <a:off x="9005806" y="10121909"/>
            <a:ext cx="6197601" cy="2632559"/>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Due to the limited hardware architecture of mobile devices, success and failure of application in market depends on performance of the app</a:t>
            </a:r>
          </a:p>
        </p:txBody>
      </p:sp>
      <p:sp>
        <p:nvSpPr>
          <p:cNvPr id="71" name="Network"/>
          <p:cNvSpPr/>
          <p:nvPr/>
        </p:nvSpPr>
        <p:spPr>
          <a:xfrm>
            <a:off x="13499580" y="2959100"/>
            <a:ext cx="5087619"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155700">
              <a:defRPr sz="3000">
                <a:solidFill>
                  <a:srgbClr val="FFFFFF"/>
                </a:solidFill>
                <a:latin typeface="Montserrat Bold"/>
                <a:ea typeface="Montserrat Bold"/>
                <a:cs typeface="Montserrat Bold"/>
                <a:sym typeface="Montserrat Bold"/>
              </a:defRPr>
            </a:lvl1pPr>
          </a:lstStyle>
          <a:p>
            <a:r>
              <a:t>Network</a:t>
            </a:r>
          </a:p>
        </p:txBody>
      </p:sp>
      <p:sp>
        <p:nvSpPr>
          <p:cNvPr id="72" name="Wi-Fi, mobile networks, roaming, online or offline, with a weak signal etc"/>
          <p:cNvSpPr/>
          <p:nvPr/>
        </p:nvSpPr>
        <p:spPr>
          <a:xfrm>
            <a:off x="12942806" y="3708409"/>
            <a:ext cx="6197601" cy="1539546"/>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Wi-Fi, mobile networks, roaming, online or offline, with a weak signal etc</a:t>
            </a:r>
          </a:p>
        </p:txBody>
      </p:sp>
      <p:sp>
        <p:nvSpPr>
          <p:cNvPr id="73" name="Mobile app tools"/>
          <p:cNvSpPr/>
          <p:nvPr/>
        </p:nvSpPr>
        <p:spPr>
          <a:xfrm>
            <a:off x="18229505" y="9245600"/>
            <a:ext cx="3476370"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155700">
              <a:defRPr sz="3000">
                <a:solidFill>
                  <a:srgbClr val="FFFFFF"/>
                </a:solidFill>
                <a:latin typeface="Montserrat Bold"/>
                <a:ea typeface="Montserrat Bold"/>
                <a:cs typeface="Montserrat Bold"/>
                <a:sym typeface="Montserrat Bold"/>
              </a:defRPr>
            </a:lvl1pPr>
          </a:lstStyle>
          <a:p>
            <a:r>
              <a:t>Mobile app tools</a:t>
            </a:r>
          </a:p>
        </p:txBody>
      </p:sp>
      <p:sp>
        <p:nvSpPr>
          <p:cNvPr id="74" name="Which tools to choose for mobile Testing?"/>
          <p:cNvSpPr/>
          <p:nvPr/>
        </p:nvSpPr>
        <p:spPr>
          <a:xfrm>
            <a:off x="16867106" y="10121909"/>
            <a:ext cx="6197601" cy="1536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Which tools to choose for mobile Testing?</a:t>
            </a:r>
          </a:p>
        </p:txBody>
      </p:sp>
      <p:grpSp>
        <p:nvGrpSpPr>
          <p:cNvPr id="89" name="Group"/>
          <p:cNvGrpSpPr/>
          <p:nvPr/>
        </p:nvGrpSpPr>
        <p:grpSpPr>
          <a:xfrm>
            <a:off x="11669305" y="7079594"/>
            <a:ext cx="800101" cy="1054101"/>
            <a:chOff x="0" y="0"/>
            <a:chExt cx="800100" cy="1054100"/>
          </a:xfrm>
        </p:grpSpPr>
        <p:sp>
          <p:nvSpPr>
            <p:cNvPr id="75" name="Oval"/>
            <p:cNvSpPr/>
            <p:nvPr/>
          </p:nvSpPr>
          <p:spPr>
            <a:xfrm>
              <a:off x="654119" y="906438"/>
              <a:ext cx="145982" cy="14766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6" name="Oval"/>
            <p:cNvSpPr/>
            <p:nvPr/>
          </p:nvSpPr>
          <p:spPr>
            <a:xfrm>
              <a:off x="654119" y="679838"/>
              <a:ext cx="145982" cy="147662"/>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7" name="Oval"/>
            <p:cNvSpPr/>
            <p:nvPr/>
          </p:nvSpPr>
          <p:spPr>
            <a:xfrm>
              <a:off x="654119" y="453219"/>
              <a:ext cx="145982" cy="147662"/>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Oval"/>
            <p:cNvSpPr/>
            <p:nvPr/>
          </p:nvSpPr>
          <p:spPr>
            <a:xfrm>
              <a:off x="654119" y="226609"/>
              <a:ext cx="145982" cy="14766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9" name="Oval"/>
            <p:cNvSpPr/>
            <p:nvPr/>
          </p:nvSpPr>
          <p:spPr>
            <a:xfrm>
              <a:off x="654119" y="0"/>
              <a:ext cx="145982" cy="147662"/>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0" name="Oval"/>
            <p:cNvSpPr/>
            <p:nvPr/>
          </p:nvSpPr>
          <p:spPr>
            <a:xfrm>
              <a:off x="436317" y="906438"/>
              <a:ext cx="145981" cy="14766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1" name="Oval"/>
            <p:cNvSpPr/>
            <p:nvPr/>
          </p:nvSpPr>
          <p:spPr>
            <a:xfrm>
              <a:off x="436317" y="679838"/>
              <a:ext cx="145981" cy="147662"/>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 name="Oval"/>
            <p:cNvSpPr/>
            <p:nvPr/>
          </p:nvSpPr>
          <p:spPr>
            <a:xfrm>
              <a:off x="436317" y="453219"/>
              <a:ext cx="145981" cy="147662"/>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3" name="Oval"/>
            <p:cNvSpPr/>
            <p:nvPr/>
          </p:nvSpPr>
          <p:spPr>
            <a:xfrm>
              <a:off x="218514" y="906438"/>
              <a:ext cx="145981" cy="14766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4" name="Oval"/>
            <p:cNvSpPr/>
            <p:nvPr/>
          </p:nvSpPr>
          <p:spPr>
            <a:xfrm>
              <a:off x="218514" y="679838"/>
              <a:ext cx="145981" cy="147662"/>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5" name="Oval"/>
            <p:cNvSpPr/>
            <p:nvPr/>
          </p:nvSpPr>
          <p:spPr>
            <a:xfrm>
              <a:off x="218514" y="453219"/>
              <a:ext cx="145981" cy="147662"/>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6" name="Oval"/>
            <p:cNvSpPr/>
            <p:nvPr/>
          </p:nvSpPr>
          <p:spPr>
            <a:xfrm>
              <a:off x="218514" y="226619"/>
              <a:ext cx="145981" cy="147662"/>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7" name="Oval"/>
            <p:cNvSpPr/>
            <p:nvPr/>
          </p:nvSpPr>
          <p:spPr>
            <a:xfrm>
              <a:off x="0" y="906438"/>
              <a:ext cx="145981" cy="14766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 name="Oval"/>
            <p:cNvSpPr/>
            <p:nvPr/>
          </p:nvSpPr>
          <p:spPr>
            <a:xfrm>
              <a:off x="0" y="679838"/>
              <a:ext cx="145981" cy="147662"/>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90" name="Shape"/>
          <p:cNvSpPr/>
          <p:nvPr/>
        </p:nvSpPr>
        <p:spPr>
          <a:xfrm>
            <a:off x="7597206" y="6504437"/>
            <a:ext cx="1105066" cy="1004607"/>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FFD479"/>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91" name="Shape"/>
          <p:cNvSpPr/>
          <p:nvPr/>
        </p:nvSpPr>
        <p:spPr>
          <a:xfrm>
            <a:off x="15557960" y="6543190"/>
            <a:ext cx="927101" cy="92710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5" y="9355"/>
                  <a:pt x="19480" y="9172"/>
                </a:cubicBezTo>
                <a:cubicBezTo>
                  <a:pt x="19463" y="9078"/>
                  <a:pt x="19445"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5" y="5080"/>
                  <a:pt x="17159" y="4651"/>
                  <a:pt x="16732" y="4265"/>
                </a:cubicBezTo>
                <a:cubicBezTo>
                  <a:pt x="16705" y="4241"/>
                  <a:pt x="16679" y="4216"/>
                  <a:pt x="16653" y="4192"/>
                </a:cubicBezTo>
                <a:cubicBezTo>
                  <a:pt x="16500" y="4058"/>
                  <a:pt x="16343" y="3927"/>
                  <a:pt x="16181" y="3803"/>
                </a:cubicBezTo>
                <a:cubicBezTo>
                  <a:pt x="16173" y="3796"/>
                  <a:pt x="16165" y="3790"/>
                  <a:pt x="16157" y="3784"/>
                </a:cubicBezTo>
                <a:cubicBezTo>
                  <a:pt x="15459" y="3252"/>
                  <a:pt x="14680" y="2821"/>
                  <a:pt x="13842" y="2513"/>
                </a:cubicBezTo>
                <a:cubicBezTo>
                  <a:pt x="13592" y="2912"/>
                  <a:pt x="13338" y="3420"/>
                  <a:pt x="13040" y="3590"/>
                </a:cubicBezTo>
                <a:cubicBezTo>
                  <a:pt x="12610" y="3835"/>
                  <a:pt x="12641" y="4817"/>
                  <a:pt x="13469" y="4725"/>
                </a:cubicBezTo>
                <a:cubicBezTo>
                  <a:pt x="13469" y="4725"/>
                  <a:pt x="13224" y="4970"/>
                  <a:pt x="13469" y="5860"/>
                </a:cubicBezTo>
                <a:cubicBezTo>
                  <a:pt x="13715" y="6750"/>
                  <a:pt x="14127" y="6943"/>
                  <a:pt x="15341" y="6443"/>
                </a:cubicBezTo>
                <a:cubicBezTo>
                  <a:pt x="15863" y="6228"/>
                  <a:pt x="16258" y="6340"/>
                  <a:pt x="16200" y="6873"/>
                </a:cubicBezTo>
                <a:cubicBezTo>
                  <a:pt x="16077" y="8008"/>
                  <a:pt x="15203" y="7960"/>
                  <a:pt x="15863" y="9787"/>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7" y="11776"/>
                  <a:pt x="19588" y="11691"/>
                  <a:pt x="19596" y="11604"/>
                </a:cubicBezTo>
                <a:cubicBezTo>
                  <a:pt x="19620" y="11340"/>
                  <a:pt x="19636" y="11072"/>
                  <a:pt x="19636" y="10800"/>
                </a:cubicBezTo>
                <a:cubicBezTo>
                  <a:pt x="19636" y="10523"/>
                  <a:pt x="19620" y="10250"/>
                  <a:pt x="19595" y="9980"/>
                </a:cubicBezTo>
                <a:moveTo>
                  <a:pt x="10800" y="20618"/>
                </a:moveTo>
                <a:cubicBezTo>
                  <a:pt x="5378" y="20618"/>
                  <a:pt x="982" y="16223"/>
                  <a:pt x="982" y="10800"/>
                </a:cubicBezTo>
                <a:cubicBezTo>
                  <a:pt x="982" y="5377"/>
                  <a:pt x="5378"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8407" y="9726"/>
                </a:moveTo>
                <a:cubicBezTo>
                  <a:pt x="8468" y="9020"/>
                  <a:pt x="9603" y="8284"/>
                  <a:pt x="10370" y="7947"/>
                </a:cubicBezTo>
                <a:cubicBezTo>
                  <a:pt x="11138" y="7609"/>
                  <a:pt x="11843" y="7486"/>
                  <a:pt x="11751" y="6903"/>
                </a:cubicBezTo>
                <a:cubicBezTo>
                  <a:pt x="11659" y="6320"/>
                  <a:pt x="11444" y="5891"/>
                  <a:pt x="10248" y="5891"/>
                </a:cubicBezTo>
                <a:cubicBezTo>
                  <a:pt x="9051" y="5891"/>
                  <a:pt x="9573" y="7486"/>
                  <a:pt x="8591" y="6535"/>
                </a:cubicBezTo>
                <a:cubicBezTo>
                  <a:pt x="7609" y="5584"/>
                  <a:pt x="8806" y="5830"/>
                  <a:pt x="9297" y="5615"/>
                </a:cubicBezTo>
                <a:cubicBezTo>
                  <a:pt x="9787" y="5400"/>
                  <a:pt x="10278" y="4510"/>
                  <a:pt x="9419" y="4449"/>
                </a:cubicBezTo>
                <a:cubicBezTo>
                  <a:pt x="8560" y="4387"/>
                  <a:pt x="8744" y="4817"/>
                  <a:pt x="8069" y="4572"/>
                </a:cubicBezTo>
                <a:cubicBezTo>
                  <a:pt x="7394" y="4326"/>
                  <a:pt x="7087" y="5431"/>
                  <a:pt x="6658" y="5277"/>
                </a:cubicBezTo>
                <a:cubicBezTo>
                  <a:pt x="6374" y="5176"/>
                  <a:pt x="5613" y="4605"/>
                  <a:pt x="5110" y="4044"/>
                </a:cubicBezTo>
                <a:cubicBezTo>
                  <a:pt x="4094" y="4900"/>
                  <a:pt x="3277" y="5982"/>
                  <a:pt x="2730"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9" y="13561"/>
                  <a:pt x="16200" y="13822"/>
                </a:cubicBezTo>
                <a:cubicBezTo>
                  <a:pt x="16491" y="14083"/>
                  <a:pt x="17074" y="14420"/>
                  <a:pt x="17259" y="13822"/>
                </a:cubicBezTo>
                <a:cubicBezTo>
                  <a:pt x="17443" y="13224"/>
                  <a:pt x="16599" y="12656"/>
                  <a:pt x="16246" y="12871"/>
                </a:cubicBezTo>
                <a:moveTo>
                  <a:pt x="12027" y="12948"/>
                </a:moveTo>
                <a:cubicBezTo>
                  <a:pt x="10984" y="12058"/>
                  <a:pt x="11107" y="11659"/>
                  <a:pt x="9787" y="11659"/>
                </a:cubicBezTo>
                <a:cubicBezTo>
                  <a:pt x="8468" y="11659"/>
                  <a:pt x="7640" y="11966"/>
                  <a:pt x="7977" y="13807"/>
                </a:cubicBezTo>
                <a:cubicBezTo>
                  <a:pt x="8315" y="15648"/>
                  <a:pt x="9297" y="14819"/>
                  <a:pt x="9205" y="16231"/>
                </a:cubicBezTo>
                <a:cubicBezTo>
                  <a:pt x="9112" y="17642"/>
                  <a:pt x="9450" y="17949"/>
                  <a:pt x="9665" y="18286"/>
                </a:cubicBezTo>
                <a:cubicBezTo>
                  <a:pt x="9880" y="18624"/>
                  <a:pt x="10524" y="19606"/>
                  <a:pt x="10769" y="18225"/>
                </a:cubicBezTo>
                <a:cubicBezTo>
                  <a:pt x="11015" y="16844"/>
                  <a:pt x="11475" y="16077"/>
                  <a:pt x="11997" y="15402"/>
                </a:cubicBezTo>
                <a:cubicBezTo>
                  <a:pt x="12518" y="14727"/>
                  <a:pt x="13070" y="13838"/>
                  <a:pt x="12027" y="12948"/>
                </a:cubicBezTo>
              </a:path>
            </a:pathLst>
          </a:custGeom>
          <a:solidFill>
            <a:srgbClr val="0096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92" name="Shape"/>
          <p:cNvSpPr/>
          <p:nvPr/>
        </p:nvSpPr>
        <p:spPr>
          <a:xfrm>
            <a:off x="3799988" y="7004359"/>
            <a:ext cx="927101" cy="1274763"/>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rgbClr val="EF7869"/>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93" name="Shape"/>
          <p:cNvSpPr/>
          <p:nvPr/>
        </p:nvSpPr>
        <p:spPr>
          <a:xfrm>
            <a:off x="19433688" y="7114690"/>
            <a:ext cx="1054101" cy="105410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2"/>
                </a:cubicBezTo>
                <a:lnTo>
                  <a:pt x="982" y="9587"/>
                </a:lnTo>
                <a:lnTo>
                  <a:pt x="1998" y="9333"/>
                </a:lnTo>
                <a:cubicBezTo>
                  <a:pt x="2343" y="9246"/>
                  <a:pt x="2616" y="8979"/>
                  <a:pt x="2708" y="8634"/>
                </a:cubicBezTo>
                <a:cubicBezTo>
                  <a:pt x="2897" y="7928"/>
                  <a:pt x="3179" y="7250"/>
                  <a:pt x="3548" y="6615"/>
                </a:cubicBezTo>
                <a:cubicBezTo>
                  <a:pt x="3727" y="6305"/>
                  <a:pt x="3724" y="5924"/>
                  <a:pt x="3540" y="5617"/>
                </a:cubicBezTo>
                <a:lnTo>
                  <a:pt x="3005" y="4725"/>
                </a:lnTo>
                <a:cubicBezTo>
                  <a:pt x="3004" y="4722"/>
                  <a:pt x="3002" y="4718"/>
                  <a:pt x="3000" y="4715"/>
                </a:cubicBezTo>
                <a:lnTo>
                  <a:pt x="4715" y="3000"/>
                </a:lnTo>
                <a:lnTo>
                  <a:pt x="5621" y="3543"/>
                </a:lnTo>
                <a:cubicBezTo>
                  <a:pt x="5777" y="3637"/>
                  <a:pt x="5951" y="3683"/>
                  <a:pt x="6127" y="3683"/>
                </a:cubicBezTo>
                <a:cubicBezTo>
                  <a:pt x="6296" y="3683"/>
                  <a:pt x="6465" y="3639"/>
                  <a:pt x="6618" y="3551"/>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1"/>
                </a:cubicBezTo>
                <a:cubicBezTo>
                  <a:pt x="15134" y="3639"/>
                  <a:pt x="15304" y="3683"/>
                  <a:pt x="15473" y="3683"/>
                </a:cubicBezTo>
                <a:cubicBezTo>
                  <a:pt x="15648" y="3683"/>
                  <a:pt x="15822" y="3637"/>
                  <a:pt x="15978" y="3543"/>
                </a:cubicBezTo>
                <a:lnTo>
                  <a:pt x="16884" y="3000"/>
                </a:lnTo>
                <a:lnTo>
                  <a:pt x="18600" y="4715"/>
                </a:lnTo>
                <a:cubicBezTo>
                  <a:pt x="18598" y="4718"/>
                  <a:pt x="18597" y="4722"/>
                  <a:pt x="18595" y="4725"/>
                </a:cubicBezTo>
                <a:lnTo>
                  <a:pt x="18060" y="5617"/>
                </a:lnTo>
                <a:cubicBezTo>
                  <a:pt x="17876" y="5924"/>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9"/>
                  <a:pt x="11291" y="15685"/>
                </a:cubicBezTo>
                <a:lnTo>
                  <a:pt x="11291" y="12695"/>
                </a:lnTo>
                <a:cubicBezTo>
                  <a:pt x="12137" y="12476"/>
                  <a:pt x="12764" y="11715"/>
                  <a:pt x="12764" y="10800"/>
                </a:cubicBezTo>
                <a:cubicBezTo>
                  <a:pt x="12764" y="10630"/>
                  <a:pt x="12735" y="10467"/>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3"/>
                  <a:pt x="11342" y="11782"/>
                  <a:pt x="10800" y="11782"/>
                </a:cubicBezTo>
                <a:cubicBezTo>
                  <a:pt x="10258" y="11782"/>
                  <a:pt x="9818" y="11343"/>
                  <a:pt x="9818" y="10800"/>
                </a:cubicBezTo>
                <a:moveTo>
                  <a:pt x="10309" y="15685"/>
                </a:moveTo>
                <a:cubicBezTo>
                  <a:pt x="7829" y="15439"/>
                  <a:pt x="5891" y="13346"/>
                  <a:pt x="5891" y="10800"/>
                </a:cubicBezTo>
                <a:cubicBezTo>
                  <a:pt x="5891" y="10110"/>
                  <a:pt x="6035" y="9453"/>
                  <a:pt x="6292" y="8857"/>
                </a:cubicBezTo>
                <a:lnTo>
                  <a:pt x="8906" y="10310"/>
                </a:lnTo>
                <a:cubicBezTo>
                  <a:pt x="8865" y="10467"/>
                  <a:pt x="8836" y="10630"/>
                  <a:pt x="8836" y="10800"/>
                </a:cubicBezTo>
                <a:cubicBezTo>
                  <a:pt x="8836" y="11715"/>
                  <a:pt x="9463" y="12476"/>
                  <a:pt x="10309" y="12695"/>
                </a:cubicBezTo>
                <a:cubicBezTo>
                  <a:pt x="10309" y="12695"/>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76D6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Mobile Device Lab"/>
          <p:cNvSpPr/>
          <p:nvPr/>
        </p:nvSpPr>
        <p:spPr>
          <a:xfrm>
            <a:off x="4337358" y="609600"/>
            <a:ext cx="156972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Mobile Device Lab</a:t>
            </a:r>
          </a:p>
        </p:txBody>
      </p:sp>
      <p:sp>
        <p:nvSpPr>
          <p:cNvPr id="96" name="What is the…"/>
          <p:cNvSpPr/>
          <p:nvPr/>
        </p:nvSpPr>
        <p:spPr>
          <a:xfrm>
            <a:off x="13727261" y="3860800"/>
            <a:ext cx="9448801" cy="2019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defTabSz="1155700">
              <a:lnSpc>
                <a:spcPct val="80000"/>
              </a:lnSpc>
              <a:defRPr sz="7200">
                <a:solidFill>
                  <a:srgbClr val="FFFFFF"/>
                </a:solidFill>
                <a:latin typeface="Montserrat Regular"/>
                <a:ea typeface="Montserrat Regular"/>
                <a:cs typeface="Montserrat Regular"/>
                <a:sym typeface="Montserrat Regular"/>
              </a:defRPr>
            </a:pPr>
            <a:r>
              <a:t>What is the  </a:t>
            </a:r>
          </a:p>
          <a:p>
            <a:pPr algn="r" defTabSz="1155700">
              <a:lnSpc>
                <a:spcPct val="80000"/>
              </a:lnSpc>
              <a:defRPr sz="7200">
                <a:solidFill>
                  <a:srgbClr val="FFFFFF"/>
                </a:solidFill>
                <a:latin typeface="Montserrat Regular"/>
                <a:ea typeface="Montserrat Regular"/>
                <a:cs typeface="Montserrat Regular"/>
                <a:sym typeface="Montserrat Regular"/>
              </a:defRPr>
            </a:pPr>
            <a:r>
              <a:rPr>
                <a:latin typeface="Montserrat Bold"/>
                <a:ea typeface="Montserrat Bold"/>
                <a:cs typeface="Montserrat Bold"/>
                <a:sym typeface="Montserrat Bold"/>
              </a:rPr>
              <a:t>Device Lab</a:t>
            </a:r>
          </a:p>
        </p:txBody>
      </p:sp>
      <p:sp>
        <p:nvSpPr>
          <p:cNvPr id="97" name="A mobile device lab is a collection of mobile devices available for testing apps and services."/>
          <p:cNvSpPr/>
          <p:nvPr/>
        </p:nvSpPr>
        <p:spPr>
          <a:xfrm>
            <a:off x="14814550" y="6917385"/>
            <a:ext cx="8356600" cy="3403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A mobile device lab is a collection of mobile devices available for testing apps and services.</a:t>
            </a:r>
          </a:p>
        </p:txBody>
      </p:sp>
      <p:grpSp>
        <p:nvGrpSpPr>
          <p:cNvPr id="102" name="Group"/>
          <p:cNvGrpSpPr/>
          <p:nvPr/>
        </p:nvGrpSpPr>
        <p:grpSpPr>
          <a:xfrm>
            <a:off x="21996987" y="6227494"/>
            <a:ext cx="1175936" cy="214553"/>
            <a:chOff x="0" y="0"/>
            <a:chExt cx="1175935" cy="214552"/>
          </a:xfrm>
        </p:grpSpPr>
        <p:sp>
          <p:nvSpPr>
            <p:cNvPr id="98" name="Circle"/>
            <p:cNvSpPr/>
            <p:nvPr/>
          </p:nvSpPr>
          <p:spPr>
            <a:xfrm>
              <a:off x="961383" y="0"/>
              <a:ext cx="214553" cy="214553"/>
            </a:xfrm>
            <a:prstGeom prst="ellipse">
              <a:avLst/>
            </a:prstGeom>
            <a:solidFill>
              <a:srgbClr val="F8655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9" name="Circle"/>
            <p:cNvSpPr/>
            <p:nvPr/>
          </p:nvSpPr>
          <p:spPr>
            <a:xfrm>
              <a:off x="641270" y="0"/>
              <a:ext cx="214554" cy="214553"/>
            </a:xfrm>
            <a:prstGeom prst="ellipse">
              <a:avLst/>
            </a:prstGeom>
            <a:solidFill>
              <a:srgbClr val="74C5B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0" name="Circle"/>
            <p:cNvSpPr/>
            <p:nvPr/>
          </p:nvSpPr>
          <p:spPr>
            <a:xfrm>
              <a:off x="321157" y="0"/>
              <a:ext cx="214553" cy="214553"/>
            </a:xfrm>
            <a:prstGeom prst="ellipse">
              <a:avLst/>
            </a:prstGeom>
            <a:solidFill>
              <a:srgbClr val="3497E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1" name="Circle"/>
            <p:cNvSpPr/>
            <p:nvPr/>
          </p:nvSpPr>
          <p:spPr>
            <a:xfrm>
              <a:off x="0" y="0"/>
              <a:ext cx="214553" cy="214553"/>
            </a:xfrm>
            <a:prstGeom prst="ellipse">
              <a:avLst/>
            </a:prstGeom>
            <a:solidFill>
              <a:srgbClr val="FFBF77"/>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103" name="Image" descr="Image"/>
          <p:cNvPicPr>
            <a:picLocks noChangeAspect="1"/>
          </p:cNvPicPr>
          <p:nvPr/>
        </p:nvPicPr>
        <p:blipFill>
          <a:blip r:embed="rId2"/>
          <a:stretch>
            <a:fillRect/>
          </a:stretch>
        </p:blipFill>
        <p:spPr>
          <a:xfrm>
            <a:off x="667208" y="3747084"/>
            <a:ext cx="13631048" cy="6815524"/>
          </a:xfrm>
          <a:prstGeom prst="rect">
            <a:avLst/>
          </a:prstGeom>
          <a:ln w="12700">
            <a:miter lim="400000"/>
          </a:ln>
          <a:effectLst>
            <a:outerShdw blurRad="127000" dist="762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why we build a device lab?"/>
          <p:cNvSpPr/>
          <p:nvPr/>
        </p:nvSpPr>
        <p:spPr>
          <a:xfrm>
            <a:off x="3753158" y="609600"/>
            <a:ext cx="168656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why we build a device lab?</a:t>
            </a:r>
          </a:p>
        </p:txBody>
      </p:sp>
      <p:sp>
        <p:nvSpPr>
          <p:cNvPr id="106" name="Cost Efficient"/>
          <p:cNvSpPr/>
          <p:nvPr/>
        </p:nvSpPr>
        <p:spPr>
          <a:xfrm>
            <a:off x="15043909" y="8082177"/>
            <a:ext cx="475272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1155700">
              <a:defRPr sz="3000">
                <a:solidFill>
                  <a:srgbClr val="FFFFFF"/>
                </a:solidFill>
                <a:latin typeface="Montserrat Bold"/>
                <a:ea typeface="Montserrat Bold"/>
                <a:cs typeface="Montserrat Bold"/>
                <a:sym typeface="Montserrat Bold"/>
              </a:defRPr>
            </a:lvl1pPr>
          </a:lstStyle>
          <a:p>
            <a:r>
              <a:t>Cost Efficient </a:t>
            </a:r>
          </a:p>
        </p:txBody>
      </p:sp>
      <p:sp>
        <p:nvSpPr>
          <p:cNvPr id="107" name="The solution is cost efficient in the long term"/>
          <p:cNvSpPr/>
          <p:nvPr/>
        </p:nvSpPr>
        <p:spPr>
          <a:xfrm>
            <a:off x="15045047" y="8831487"/>
            <a:ext cx="6197601" cy="1536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The solution is cost efficient in the long term</a:t>
            </a:r>
          </a:p>
        </p:txBody>
      </p:sp>
      <p:sp>
        <p:nvSpPr>
          <p:cNvPr id="108" name="We have a photo editor app"/>
          <p:cNvSpPr/>
          <p:nvPr/>
        </p:nvSpPr>
        <p:spPr>
          <a:xfrm>
            <a:off x="15049868" y="4216400"/>
            <a:ext cx="5579109"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1155700">
              <a:defRPr sz="3000">
                <a:solidFill>
                  <a:srgbClr val="FFFFFF"/>
                </a:solidFill>
                <a:latin typeface="Montserrat Bold"/>
                <a:ea typeface="Montserrat Bold"/>
                <a:cs typeface="Montserrat Bold"/>
                <a:sym typeface="Montserrat Bold"/>
              </a:defRPr>
            </a:lvl1pPr>
          </a:lstStyle>
          <a:p>
            <a:r>
              <a:t>We have a photo editor app</a:t>
            </a:r>
          </a:p>
        </p:txBody>
      </p:sp>
      <p:sp>
        <p:nvSpPr>
          <p:cNvPr id="109" name="Lots of functionalities in the app are visual changed that needs to be tested."/>
          <p:cNvSpPr/>
          <p:nvPr/>
        </p:nvSpPr>
        <p:spPr>
          <a:xfrm>
            <a:off x="15051006" y="4965709"/>
            <a:ext cx="6413501" cy="1539546"/>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Lots of functionalities in the app are visual changed that needs to be tested.</a:t>
            </a:r>
          </a:p>
        </p:txBody>
      </p:sp>
      <p:sp>
        <p:nvSpPr>
          <p:cNvPr id="110" name="Create a custom infrastructure…"/>
          <p:cNvSpPr/>
          <p:nvPr/>
        </p:nvSpPr>
        <p:spPr>
          <a:xfrm>
            <a:off x="4182861" y="8007350"/>
            <a:ext cx="6653528" cy="93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p>
            <a:pPr algn="l" defTabSz="1155700">
              <a:defRPr sz="3000">
                <a:solidFill>
                  <a:srgbClr val="FFFFFF"/>
                </a:solidFill>
                <a:latin typeface="Montserrat Bold"/>
                <a:ea typeface="Montserrat Bold"/>
                <a:cs typeface="Montserrat Bold"/>
                <a:sym typeface="Montserrat Bold"/>
              </a:defRPr>
            </a:pPr>
            <a:r>
              <a:t>Create a custom infrastructure</a:t>
            </a:r>
          </a:p>
          <a:p>
            <a:pPr algn="l" defTabSz="1155700">
              <a:defRPr sz="3000">
                <a:solidFill>
                  <a:srgbClr val="FFFFFF"/>
                </a:solidFill>
                <a:latin typeface="Montserrat Bold"/>
                <a:ea typeface="Montserrat Bold"/>
                <a:cs typeface="Montserrat Bold"/>
                <a:sym typeface="Montserrat Bold"/>
              </a:defRPr>
            </a:pPr>
            <a:r>
              <a:t>for automation </a:t>
            </a:r>
          </a:p>
        </p:txBody>
      </p:sp>
      <p:sp>
        <p:nvSpPr>
          <p:cNvPr id="111" name="We have freedom to create/edit the infrastructure to have more effective automation suite"/>
          <p:cNvSpPr/>
          <p:nvPr/>
        </p:nvSpPr>
        <p:spPr>
          <a:xfrm>
            <a:off x="4179806" y="9207509"/>
            <a:ext cx="6197601" cy="1539546"/>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have freedom to create/edit the infrastructure to have more effective automation suite  </a:t>
            </a:r>
          </a:p>
        </p:txBody>
      </p:sp>
      <p:sp>
        <p:nvSpPr>
          <p:cNvPr id="112" name="Ability to Test physical experiences"/>
          <p:cNvSpPr/>
          <p:nvPr/>
        </p:nvSpPr>
        <p:spPr>
          <a:xfrm>
            <a:off x="4019586" y="4135684"/>
            <a:ext cx="701662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l" defTabSz="1155700">
              <a:defRPr sz="3000">
                <a:solidFill>
                  <a:srgbClr val="FFFFFF"/>
                </a:solidFill>
                <a:latin typeface="Montserrat Bold"/>
                <a:ea typeface="Montserrat Bold"/>
                <a:cs typeface="Montserrat Bold"/>
                <a:sym typeface="Montserrat Bold"/>
              </a:defRPr>
            </a:lvl1pPr>
          </a:lstStyle>
          <a:p>
            <a:r>
              <a:t>Ability to Test physical experiences</a:t>
            </a:r>
          </a:p>
        </p:txBody>
      </p:sp>
      <p:sp>
        <p:nvSpPr>
          <p:cNvPr id="113" name="We create an opportunity to test the app on a physical devices and have testing close to a user scenarios"/>
          <p:cNvSpPr/>
          <p:nvPr/>
        </p:nvSpPr>
        <p:spPr>
          <a:xfrm>
            <a:off x="4020724" y="4884993"/>
            <a:ext cx="6413501" cy="1539546"/>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create an opportunity to test the app on a physical devices and have testing close to a user scenarios </a:t>
            </a:r>
          </a:p>
        </p:txBody>
      </p:sp>
      <p:sp>
        <p:nvSpPr>
          <p:cNvPr id="114" name="Shape"/>
          <p:cNvSpPr/>
          <p:nvPr/>
        </p:nvSpPr>
        <p:spPr>
          <a:xfrm>
            <a:off x="2335505" y="9369644"/>
            <a:ext cx="838086" cy="845872"/>
          </a:xfrm>
          <a:custGeom>
            <a:avLst/>
            <a:gdLst/>
            <a:ahLst/>
            <a:cxnLst>
              <a:cxn ang="0">
                <a:pos x="wd2" y="hd2"/>
              </a:cxn>
              <a:cxn ang="5400000">
                <a:pos x="wd2" y="hd2"/>
              </a:cxn>
              <a:cxn ang="10800000">
                <a:pos x="wd2" y="hd2"/>
              </a:cxn>
              <a:cxn ang="16200000">
                <a:pos x="wd2" y="hd2"/>
              </a:cxn>
            </a:cxnLst>
            <a:rect l="0" t="0" r="r" b="b"/>
            <a:pathLst>
              <a:path w="21600" h="21600" extrusionOk="0">
                <a:moveTo>
                  <a:pt x="10808" y="12147"/>
                </a:moveTo>
                <a:cubicBezTo>
                  <a:pt x="10061" y="12147"/>
                  <a:pt x="9446" y="11549"/>
                  <a:pt x="9446" y="10798"/>
                </a:cubicBezTo>
                <a:cubicBezTo>
                  <a:pt x="9446" y="10058"/>
                  <a:pt x="10057" y="9448"/>
                  <a:pt x="10808" y="9448"/>
                </a:cubicBezTo>
                <a:cubicBezTo>
                  <a:pt x="11558" y="9448"/>
                  <a:pt x="12173" y="10053"/>
                  <a:pt x="12173" y="10798"/>
                </a:cubicBezTo>
                <a:cubicBezTo>
                  <a:pt x="12169" y="11538"/>
                  <a:pt x="11558" y="12147"/>
                  <a:pt x="10808" y="12147"/>
                </a:cubicBezTo>
                <a:close/>
                <a:moveTo>
                  <a:pt x="17930" y="3032"/>
                </a:moveTo>
                <a:cubicBezTo>
                  <a:pt x="15688" y="4315"/>
                  <a:pt x="14043" y="5644"/>
                  <a:pt x="12821" y="6987"/>
                </a:cubicBezTo>
                <a:cubicBezTo>
                  <a:pt x="12257" y="6695"/>
                  <a:pt x="11629" y="6515"/>
                  <a:pt x="10950" y="6495"/>
                </a:cubicBezTo>
                <a:cubicBezTo>
                  <a:pt x="11164" y="4736"/>
                  <a:pt x="11860" y="2679"/>
                  <a:pt x="13520" y="0"/>
                </a:cubicBezTo>
                <a:cubicBezTo>
                  <a:pt x="11705" y="0"/>
                  <a:pt x="9886" y="0"/>
                  <a:pt x="8076" y="0"/>
                </a:cubicBezTo>
                <a:cubicBezTo>
                  <a:pt x="7694" y="3190"/>
                  <a:pt x="7940" y="5412"/>
                  <a:pt x="8485" y="7148"/>
                </a:cubicBezTo>
                <a:cubicBezTo>
                  <a:pt x="7925" y="7499"/>
                  <a:pt x="7452" y="7971"/>
                  <a:pt x="7104" y="8529"/>
                </a:cubicBezTo>
                <a:cubicBezTo>
                  <a:pt x="5678" y="7502"/>
                  <a:pt x="4237" y="6054"/>
                  <a:pt x="2744" y="4021"/>
                </a:cubicBezTo>
                <a:cubicBezTo>
                  <a:pt x="1997" y="5678"/>
                  <a:pt x="1251" y="6786"/>
                  <a:pt x="0" y="7739"/>
                </a:cubicBezTo>
                <a:cubicBezTo>
                  <a:pt x="2581" y="9650"/>
                  <a:pt x="4658" y="10567"/>
                  <a:pt x="6456" y="10972"/>
                </a:cubicBezTo>
                <a:cubicBezTo>
                  <a:pt x="6483" y="11645"/>
                  <a:pt x="6662" y="12266"/>
                  <a:pt x="6968" y="12834"/>
                </a:cubicBezTo>
                <a:cubicBezTo>
                  <a:pt x="5321" y="13526"/>
                  <a:pt x="3161" y="13950"/>
                  <a:pt x="0" y="13865"/>
                </a:cubicBezTo>
                <a:cubicBezTo>
                  <a:pt x="1509" y="15769"/>
                  <a:pt x="2863" y="17165"/>
                  <a:pt x="3677" y="18559"/>
                </a:cubicBezTo>
                <a:cubicBezTo>
                  <a:pt x="5916" y="17284"/>
                  <a:pt x="7564" y="15954"/>
                  <a:pt x="8782" y="14609"/>
                </a:cubicBezTo>
                <a:cubicBezTo>
                  <a:pt x="9346" y="14903"/>
                  <a:pt x="9974" y="15085"/>
                  <a:pt x="10653" y="15104"/>
                </a:cubicBezTo>
                <a:cubicBezTo>
                  <a:pt x="10439" y="16859"/>
                  <a:pt x="9743" y="18912"/>
                  <a:pt x="8080" y="21600"/>
                </a:cubicBezTo>
                <a:cubicBezTo>
                  <a:pt x="9895" y="21600"/>
                  <a:pt x="11714" y="21600"/>
                  <a:pt x="13527" y="21600"/>
                </a:cubicBezTo>
                <a:cubicBezTo>
                  <a:pt x="13909" y="18410"/>
                  <a:pt x="13658" y="16191"/>
                  <a:pt x="13115" y="14452"/>
                </a:cubicBezTo>
                <a:cubicBezTo>
                  <a:pt x="13675" y="14097"/>
                  <a:pt x="14148" y="13629"/>
                  <a:pt x="14496" y="13071"/>
                </a:cubicBezTo>
                <a:cubicBezTo>
                  <a:pt x="15922" y="14097"/>
                  <a:pt x="17368" y="15545"/>
                  <a:pt x="18855" y="17579"/>
                </a:cubicBezTo>
                <a:cubicBezTo>
                  <a:pt x="19606" y="15922"/>
                  <a:pt x="20353" y="14813"/>
                  <a:pt x="21600" y="13861"/>
                </a:cubicBezTo>
                <a:cubicBezTo>
                  <a:pt x="19019" y="11950"/>
                  <a:pt x="16942" y="11033"/>
                  <a:pt x="15143" y="10627"/>
                </a:cubicBezTo>
                <a:cubicBezTo>
                  <a:pt x="15117" y="9954"/>
                  <a:pt x="14938" y="9329"/>
                  <a:pt x="14632" y="8766"/>
                </a:cubicBezTo>
                <a:cubicBezTo>
                  <a:pt x="16279" y="8073"/>
                  <a:pt x="18439" y="7649"/>
                  <a:pt x="21600" y="7735"/>
                </a:cubicBezTo>
                <a:cubicBezTo>
                  <a:pt x="20095" y="5830"/>
                  <a:pt x="18745" y="4437"/>
                  <a:pt x="17930" y="3032"/>
                </a:cubicBezTo>
                <a:close/>
              </a:path>
            </a:pathLst>
          </a:custGeom>
          <a:solidFill>
            <a:srgbClr val="7ABDE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5" name="Shape"/>
          <p:cNvSpPr/>
          <p:nvPr/>
        </p:nvSpPr>
        <p:spPr>
          <a:xfrm>
            <a:off x="13112750" y="5264150"/>
            <a:ext cx="1003300" cy="1003300"/>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F8655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16" name="Circle"/>
          <p:cNvSpPr/>
          <p:nvPr/>
        </p:nvSpPr>
        <p:spPr>
          <a:xfrm>
            <a:off x="1945788" y="8981590"/>
            <a:ext cx="1612902" cy="16129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117" name="Circle"/>
          <p:cNvSpPr/>
          <p:nvPr/>
        </p:nvSpPr>
        <p:spPr>
          <a:xfrm>
            <a:off x="12816988" y="4968390"/>
            <a:ext cx="1612901" cy="16129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118" name="Circle"/>
          <p:cNvSpPr/>
          <p:nvPr/>
        </p:nvSpPr>
        <p:spPr>
          <a:xfrm>
            <a:off x="1786705" y="4862274"/>
            <a:ext cx="1612902" cy="16129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119" name="Circle"/>
          <p:cNvSpPr/>
          <p:nvPr/>
        </p:nvSpPr>
        <p:spPr>
          <a:xfrm>
            <a:off x="12811028" y="8796068"/>
            <a:ext cx="1612902" cy="1612901"/>
          </a:xfrm>
          <a:prstGeom prst="ellipse">
            <a:avLst/>
          </a:prstGeom>
          <a:ln w="76200">
            <a:solidFill>
              <a:srgbClr val="FFFFFF"/>
            </a:solidFill>
            <a:miter lim="400000"/>
          </a:ln>
        </p:spPr>
        <p:txBody>
          <a:bodyPr lIns="50800" tIns="50800" rIns="50800" bIns="50800" anchor="ctr"/>
          <a:lstStyle/>
          <a:p>
            <a:pPr>
              <a:defRPr sz="3600">
                <a:solidFill>
                  <a:srgbClr val="FFFFFF"/>
                </a:solidFill>
                <a:latin typeface="Montserrat Bold"/>
                <a:ea typeface="Montserrat Bold"/>
                <a:cs typeface="Montserrat Bold"/>
                <a:sym typeface="Montserrat Bold"/>
              </a:defRPr>
            </a:pPr>
            <a:endParaRPr/>
          </a:p>
        </p:txBody>
      </p:sp>
      <p:sp>
        <p:nvSpPr>
          <p:cNvPr id="120" name="Shape"/>
          <p:cNvSpPr/>
          <p:nvPr/>
        </p:nvSpPr>
        <p:spPr>
          <a:xfrm>
            <a:off x="13106790" y="9091827"/>
            <a:ext cx="1088311" cy="1003301"/>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70" y="11714"/>
                  <a:pt x="7919" y="11625"/>
                </a:cubicBezTo>
                <a:cubicBezTo>
                  <a:pt x="7869" y="11537"/>
                  <a:pt x="7844" y="11431"/>
                  <a:pt x="7844" y="11306"/>
                </a:cubicBezTo>
                <a:cubicBezTo>
                  <a:pt x="7844" y="11031"/>
                  <a:pt x="7918" y="10835"/>
                  <a:pt x="8066"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1" y="11361"/>
                </a:cubicBezTo>
                <a:lnTo>
                  <a:pt x="10670" y="11361"/>
                </a:lnTo>
                <a:cubicBezTo>
                  <a:pt x="10670" y="11106"/>
                  <a:pt x="10626" y="10883"/>
                  <a:pt x="10537" y="10690"/>
                </a:cubicBezTo>
                <a:cubicBezTo>
                  <a:pt x="10450" y="10499"/>
                  <a:pt x="10331" y="10340"/>
                  <a:pt x="10183" y="10216"/>
                </a:cubicBezTo>
                <a:cubicBezTo>
                  <a:pt x="10035" y="10091"/>
                  <a:pt x="9860" y="9998"/>
                  <a:pt x="9660"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2"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49"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49"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0" y="12853"/>
                  <a:pt x="10255" y="12723"/>
                </a:cubicBezTo>
                <a:moveTo>
                  <a:pt x="12764" y="0"/>
                </a:moveTo>
                <a:cubicBezTo>
                  <a:pt x="9919" y="0"/>
                  <a:pt x="7395" y="1350"/>
                  <a:pt x="5780" y="3437"/>
                </a:cubicBezTo>
                <a:cubicBezTo>
                  <a:pt x="6324" y="3259"/>
                  <a:pt x="6890" y="3132"/>
                  <a:pt x="7472" y="3051"/>
                </a:cubicBezTo>
                <a:cubicBezTo>
                  <a:pt x="8868" y="1774"/>
                  <a:pt x="10722" y="987"/>
                  <a:pt x="12764" y="987"/>
                </a:cubicBezTo>
                <a:cubicBezTo>
                  <a:pt x="17099"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path>
            </a:pathLst>
          </a:custGeom>
          <a:solidFill>
            <a:srgbClr val="74C5B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
        <p:nvSpPr>
          <p:cNvPr id="121" name="Shape"/>
          <p:cNvSpPr/>
          <p:nvPr/>
        </p:nvSpPr>
        <p:spPr>
          <a:xfrm>
            <a:off x="2190417" y="5316790"/>
            <a:ext cx="812801" cy="812801"/>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6" y="15082"/>
                  <a:pt x="11291" y="14845"/>
                </a:cubicBezTo>
                <a:lnTo>
                  <a:pt x="11291" y="8719"/>
                </a:lnTo>
                <a:cubicBezTo>
                  <a:pt x="10996"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7"/>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5"/>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0" y="4909"/>
                  <a:pt x="1964" y="7986"/>
                  <a:pt x="1964" y="11782"/>
                </a:cubicBezTo>
                <a:cubicBezTo>
                  <a:pt x="1964" y="15577"/>
                  <a:pt x="5040" y="18654"/>
                  <a:pt x="8836" y="18654"/>
                </a:cubicBezTo>
                <a:cubicBezTo>
                  <a:pt x="10557" y="18654"/>
                  <a:pt x="12127" y="18017"/>
                  <a:pt x="13333" y="16972"/>
                </a:cubicBezTo>
                <a:lnTo>
                  <a:pt x="17817" y="21456"/>
                </a:lnTo>
                <a:cubicBezTo>
                  <a:pt x="17906" y="21545"/>
                  <a:pt x="18028" y="21600"/>
                  <a:pt x="18164" y="21600"/>
                </a:cubicBezTo>
                <a:cubicBezTo>
                  <a:pt x="18435" y="21600"/>
                  <a:pt x="18655" y="21380"/>
                  <a:pt x="18655" y="21109"/>
                </a:cubicBezTo>
                <a:cubicBezTo>
                  <a:pt x="18655" y="20973"/>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20"/>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2" y="4023"/>
                  <a:pt x="8157" y="3927"/>
                  <a:pt x="8836" y="3927"/>
                </a:cubicBezTo>
                <a:cubicBezTo>
                  <a:pt x="9002" y="3927"/>
                  <a:pt x="9164" y="3942"/>
                  <a:pt x="9327" y="3952"/>
                </a:cubicBezTo>
                <a:moveTo>
                  <a:pt x="5891" y="0"/>
                </a:moveTo>
                <a:lnTo>
                  <a:pt x="4909" y="0"/>
                </a:lnTo>
                <a:lnTo>
                  <a:pt x="4909" y="4987"/>
                </a:lnTo>
                <a:cubicBezTo>
                  <a:pt x="5224" y="4804"/>
                  <a:pt x="5551" y="4641"/>
                  <a:pt x="5891" y="4503"/>
                </a:cubicBezTo>
                <a:cubicBezTo>
                  <a:pt x="5891" y="4503"/>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FFBF77"/>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Main Achievements with Mobile lab"/>
          <p:cNvSpPr/>
          <p:nvPr/>
        </p:nvSpPr>
        <p:spPr>
          <a:xfrm>
            <a:off x="2136538" y="609600"/>
            <a:ext cx="20110925"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Main Achievements with Mobile lab  </a:t>
            </a:r>
          </a:p>
        </p:txBody>
      </p:sp>
      <p:sp>
        <p:nvSpPr>
          <p:cNvPr id="124" name="Use a Secure, Private Mobile Device Testing Cloud"/>
          <p:cNvSpPr/>
          <p:nvPr/>
        </p:nvSpPr>
        <p:spPr>
          <a:xfrm>
            <a:off x="15632735" y="2874645"/>
            <a:ext cx="7684791" cy="8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90000"/>
              </a:lnSpc>
              <a:defRPr sz="3000">
                <a:solidFill>
                  <a:srgbClr val="FFFFFF"/>
                </a:solidFill>
                <a:latin typeface="Montserrat Bold"/>
                <a:ea typeface="Montserrat Bold"/>
                <a:cs typeface="Montserrat Bold"/>
                <a:sym typeface="Montserrat Bold"/>
              </a:defRPr>
            </a:lvl1pPr>
          </a:lstStyle>
          <a:p>
            <a:r>
              <a:t>Use a Secure, Private Mobile Device Testing Cloud</a:t>
            </a:r>
          </a:p>
        </p:txBody>
      </p:sp>
      <p:sp>
        <p:nvSpPr>
          <p:cNvPr id="125" name="Use Real Devices"/>
          <p:cNvSpPr/>
          <p:nvPr/>
        </p:nvSpPr>
        <p:spPr>
          <a:xfrm>
            <a:off x="4571036" y="3086100"/>
            <a:ext cx="4224537"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90000"/>
              </a:lnSpc>
              <a:defRPr sz="3000">
                <a:solidFill>
                  <a:srgbClr val="FFFFFF"/>
                </a:solidFill>
                <a:latin typeface="Montserrat Bold"/>
                <a:ea typeface="Montserrat Bold"/>
                <a:cs typeface="Montserrat Bold"/>
                <a:sym typeface="Montserrat Bold"/>
              </a:defRPr>
            </a:lvl1pPr>
          </a:lstStyle>
          <a:p>
            <a:r>
              <a:t>Use Real Devices</a:t>
            </a:r>
          </a:p>
        </p:txBody>
      </p:sp>
      <p:sp>
        <p:nvSpPr>
          <p:cNvPr id="126" name="Apple Code Signing and Provisioning"/>
          <p:cNvSpPr/>
          <p:nvPr/>
        </p:nvSpPr>
        <p:spPr>
          <a:xfrm>
            <a:off x="4571036" y="7840345"/>
            <a:ext cx="6815535" cy="892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90000"/>
              </a:lnSpc>
              <a:defRPr sz="3000">
                <a:solidFill>
                  <a:srgbClr val="FFFFFF"/>
                </a:solidFill>
                <a:latin typeface="Montserrat Bold"/>
                <a:ea typeface="Montserrat Bold"/>
                <a:cs typeface="Montserrat Bold"/>
                <a:sym typeface="Montserrat Bold"/>
              </a:defRPr>
            </a:lvl1pPr>
          </a:lstStyle>
          <a:p>
            <a:r>
              <a:t>Apple Code Signing and Provisioning</a:t>
            </a:r>
          </a:p>
        </p:txBody>
      </p:sp>
      <p:sp>
        <p:nvSpPr>
          <p:cNvPr id="127" name="Don’t Automate Everything"/>
          <p:cNvSpPr/>
          <p:nvPr/>
        </p:nvSpPr>
        <p:spPr>
          <a:xfrm>
            <a:off x="15632735" y="8051800"/>
            <a:ext cx="6931820" cy="46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1155700">
              <a:lnSpc>
                <a:spcPct val="90000"/>
              </a:lnSpc>
              <a:defRPr sz="3000">
                <a:solidFill>
                  <a:srgbClr val="FFFFFF"/>
                </a:solidFill>
                <a:latin typeface="Montserrat Bold"/>
                <a:ea typeface="Montserrat Bold"/>
                <a:cs typeface="Montserrat Bold"/>
                <a:sym typeface="Montserrat Bold"/>
              </a:defRPr>
            </a:lvl1pPr>
          </a:lstStyle>
          <a:p>
            <a:r>
              <a:t>Don’t Automate Everything</a:t>
            </a:r>
          </a:p>
        </p:txBody>
      </p:sp>
      <p:sp>
        <p:nvSpPr>
          <p:cNvPr id="128" name="Use of emulation/simulation technology, it isn’t the most trustworthy solution for testing. These tests often overlook critical errors and report false defects"/>
          <p:cNvSpPr/>
          <p:nvPr/>
        </p:nvSpPr>
        <p:spPr>
          <a:xfrm>
            <a:off x="4577024" y="3930650"/>
            <a:ext cx="7380686" cy="29591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Use of emulation/simulation technology, it isn’t the most trustworthy solution for testing. These tests often overlook critical errors and report false defects</a:t>
            </a:r>
          </a:p>
        </p:txBody>
      </p:sp>
      <p:sp>
        <p:nvSpPr>
          <p:cNvPr id="129" name="Using a secure and private device lab is a crucial for enterprises with a large number of testers. This separation can range anywhere from a different building to another continent. Even when using a testing cloud, it’s important to be high performing an"/>
          <p:cNvSpPr/>
          <p:nvPr/>
        </p:nvSpPr>
        <p:spPr>
          <a:xfrm>
            <a:off x="15638724" y="3930650"/>
            <a:ext cx="7380685" cy="3525838"/>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952500">
              <a:lnSpc>
                <a:spcPct val="130000"/>
              </a:lnSpc>
              <a:buClr>
                <a:srgbClr val="E9F6FA"/>
              </a:buClr>
              <a:buFont typeface="Helvetica Neue UltraLight"/>
              <a:defRPr sz="2700">
                <a:solidFill>
                  <a:srgbClr val="FFFFFF"/>
                </a:solidFill>
                <a:uFill>
                  <a:solidFill>
                    <a:srgbClr val="FFFFFF"/>
                  </a:solidFill>
                </a:uFill>
                <a:latin typeface="Helvetica Neue"/>
                <a:ea typeface="Helvetica Neue"/>
                <a:cs typeface="Helvetica Neue"/>
                <a:sym typeface="Helvetica Neue"/>
              </a:defRPr>
            </a:lvl1pPr>
          </a:lstStyle>
          <a:p>
            <a:r>
              <a:t>Using a secure and private device lab is a crucial for enterprises with a large number of testers. This separation can range anywhere from a different building to another continent. Even when using a testing cloud, it’s important to be high performing and secure.</a:t>
            </a:r>
          </a:p>
        </p:txBody>
      </p:sp>
      <p:sp>
        <p:nvSpPr>
          <p:cNvPr id="130" name="A common challenge that testers face when creating a mobile device testing lab is iOS provisioning, the process by which Apple allows an app to be installed and launched on a real device."/>
          <p:cNvSpPr/>
          <p:nvPr/>
        </p:nvSpPr>
        <p:spPr>
          <a:xfrm>
            <a:off x="4577024" y="8896350"/>
            <a:ext cx="7380686" cy="320040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A common challenge that testers face when creating a mobile device testing lab is iOS provisioning, the process by which Apple allows an app to be installed and launched on a real device.</a:t>
            </a:r>
          </a:p>
        </p:txBody>
      </p:sp>
      <p:sp>
        <p:nvSpPr>
          <p:cNvPr id="131" name="A solid mobile device testing strategy takes into consideration when to automate and when to fall back on manual testing. The fact remains that some tests are simply faster, easier and less expensive to run manually."/>
          <p:cNvSpPr/>
          <p:nvPr/>
        </p:nvSpPr>
        <p:spPr>
          <a:xfrm>
            <a:off x="15638724" y="8896350"/>
            <a:ext cx="7380685" cy="3525838"/>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gn="l" defTabSz="952500">
              <a:lnSpc>
                <a:spcPct val="130000"/>
              </a:lnSpc>
              <a:buClr>
                <a:srgbClr val="E9F6FA"/>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A solid mobile device testing strategy takes into consideration when to automate and when to fall back on manual testing. The fact remains that some tests are simply faster, easier and less expensive to run manually.</a:t>
            </a:r>
          </a:p>
        </p:txBody>
      </p:sp>
      <p:sp>
        <p:nvSpPr>
          <p:cNvPr id="132" name="1"/>
          <p:cNvSpPr/>
          <p:nvPr/>
        </p:nvSpPr>
        <p:spPr>
          <a:xfrm>
            <a:off x="1776397" y="4424375"/>
            <a:ext cx="1435101"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9600" cap="all">
                <a:solidFill>
                  <a:srgbClr val="FFBF77"/>
                </a:solidFill>
                <a:latin typeface="Montserrat Bold"/>
                <a:ea typeface="Montserrat Bold"/>
                <a:cs typeface="Montserrat Bold"/>
                <a:sym typeface="Montserrat Bold"/>
              </a:defRPr>
            </a:lvl1pPr>
          </a:lstStyle>
          <a:p>
            <a:r>
              <a:t>1</a:t>
            </a:r>
          </a:p>
        </p:txBody>
      </p:sp>
      <p:sp>
        <p:nvSpPr>
          <p:cNvPr id="133" name="Circle"/>
          <p:cNvSpPr/>
          <p:nvPr/>
        </p:nvSpPr>
        <p:spPr>
          <a:xfrm>
            <a:off x="1402690" y="4082858"/>
            <a:ext cx="2209801" cy="2209801"/>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4" name="2"/>
          <p:cNvSpPr/>
          <p:nvPr/>
        </p:nvSpPr>
        <p:spPr>
          <a:xfrm>
            <a:off x="1494132" y="9285560"/>
            <a:ext cx="2057401"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9600" cap="all">
                <a:solidFill>
                  <a:srgbClr val="3497E0"/>
                </a:solidFill>
                <a:latin typeface="Montserrat Bold"/>
                <a:ea typeface="Montserrat Bold"/>
                <a:cs typeface="Montserrat Bold"/>
                <a:sym typeface="Montserrat Bold"/>
              </a:defRPr>
            </a:lvl1pPr>
          </a:lstStyle>
          <a:p>
            <a:r>
              <a:t>2</a:t>
            </a:r>
          </a:p>
        </p:txBody>
      </p:sp>
      <p:sp>
        <p:nvSpPr>
          <p:cNvPr id="135" name="Circle"/>
          <p:cNvSpPr/>
          <p:nvPr/>
        </p:nvSpPr>
        <p:spPr>
          <a:xfrm>
            <a:off x="1402690" y="8946958"/>
            <a:ext cx="2209801" cy="2209801"/>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6" name="3"/>
          <p:cNvSpPr/>
          <p:nvPr/>
        </p:nvSpPr>
        <p:spPr>
          <a:xfrm>
            <a:off x="12787298" y="4424375"/>
            <a:ext cx="1638301"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9600" cap="all">
                <a:solidFill>
                  <a:srgbClr val="74C5BF"/>
                </a:solidFill>
                <a:latin typeface="Montserrat Bold"/>
                <a:ea typeface="Montserrat Bold"/>
                <a:cs typeface="Montserrat Bold"/>
                <a:sym typeface="Montserrat Bold"/>
              </a:defRPr>
            </a:lvl1pPr>
          </a:lstStyle>
          <a:p>
            <a:r>
              <a:t>3</a:t>
            </a:r>
          </a:p>
        </p:txBody>
      </p:sp>
      <p:sp>
        <p:nvSpPr>
          <p:cNvPr id="137" name="Circle"/>
          <p:cNvSpPr/>
          <p:nvPr/>
        </p:nvSpPr>
        <p:spPr>
          <a:xfrm>
            <a:off x="12464391" y="4082858"/>
            <a:ext cx="2209801" cy="2209801"/>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 name="4"/>
          <p:cNvSpPr/>
          <p:nvPr/>
        </p:nvSpPr>
        <p:spPr>
          <a:xfrm>
            <a:off x="12517732" y="9285560"/>
            <a:ext cx="2057401"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1155700">
              <a:defRPr sz="9600" cap="all">
                <a:solidFill>
                  <a:srgbClr val="F8655F"/>
                </a:solidFill>
                <a:latin typeface="Montserrat Bold"/>
                <a:ea typeface="Montserrat Bold"/>
                <a:cs typeface="Montserrat Bold"/>
                <a:sym typeface="Montserrat Bold"/>
              </a:defRPr>
            </a:lvl1pPr>
          </a:lstStyle>
          <a:p>
            <a:r>
              <a:t>4</a:t>
            </a:r>
          </a:p>
        </p:txBody>
      </p:sp>
      <p:sp>
        <p:nvSpPr>
          <p:cNvPr id="139" name="Circle"/>
          <p:cNvSpPr/>
          <p:nvPr/>
        </p:nvSpPr>
        <p:spPr>
          <a:xfrm>
            <a:off x="12464391" y="8946958"/>
            <a:ext cx="2209801" cy="2209801"/>
          </a:xfrm>
          <a:prstGeom prst="ellipse">
            <a:avLst/>
          </a:prstGeom>
          <a:ln w="76200">
            <a:solidFill>
              <a:srgbClr val="FFFFFF"/>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he Stack we have"/>
          <p:cNvSpPr/>
          <p:nvPr/>
        </p:nvSpPr>
        <p:spPr>
          <a:xfrm>
            <a:off x="312427" y="638175"/>
            <a:ext cx="23759146"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t>The Stack we have</a:t>
            </a:r>
          </a:p>
        </p:txBody>
      </p:sp>
      <p:grpSp>
        <p:nvGrpSpPr>
          <p:cNvPr id="147" name="Group"/>
          <p:cNvGrpSpPr/>
          <p:nvPr/>
        </p:nvGrpSpPr>
        <p:grpSpPr>
          <a:xfrm>
            <a:off x="4837973" y="6442265"/>
            <a:ext cx="6197601" cy="4206011"/>
            <a:chOff x="0" y="0"/>
            <a:chExt cx="6197600" cy="4206009"/>
          </a:xfrm>
        </p:grpSpPr>
        <p:sp>
          <p:nvSpPr>
            <p:cNvPr id="142" name="Java"/>
            <p:cNvSpPr/>
            <p:nvPr/>
          </p:nvSpPr>
          <p:spPr>
            <a:xfrm>
              <a:off x="3100582" y="293600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1155700">
                <a:defRPr sz="3000">
                  <a:solidFill>
                    <a:srgbClr val="FFFFFF"/>
                  </a:solidFill>
                  <a:latin typeface="Montserrat Bold"/>
                  <a:ea typeface="Montserrat Bold"/>
                  <a:cs typeface="Montserrat Bold"/>
                  <a:sym typeface="Montserrat Bold"/>
                </a:defRPr>
              </a:lvl1pPr>
            </a:lstStyle>
            <a:p>
              <a:r>
                <a:t>Java</a:t>
              </a:r>
            </a:p>
          </p:txBody>
        </p:sp>
        <p:sp>
          <p:nvSpPr>
            <p:cNvPr id="143" name="We use Java to write end to end automation tests"/>
            <p:cNvSpPr/>
            <p:nvPr/>
          </p:nvSpPr>
          <p:spPr>
            <a:xfrm>
              <a:off x="0" y="3577369"/>
              <a:ext cx="61976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use Java to write end to end automation tests</a:t>
              </a:r>
            </a:p>
          </p:txBody>
        </p:sp>
        <p:grpSp>
          <p:nvGrpSpPr>
            <p:cNvPr id="146" name="Group"/>
            <p:cNvGrpSpPr/>
            <p:nvPr/>
          </p:nvGrpSpPr>
          <p:grpSpPr>
            <a:xfrm>
              <a:off x="1893481" y="0"/>
              <a:ext cx="2324101" cy="2324100"/>
              <a:chOff x="0" y="0"/>
              <a:chExt cx="2324100" cy="2324100"/>
            </a:xfrm>
          </p:grpSpPr>
          <p:sp>
            <p:nvSpPr>
              <p:cNvPr id="144" name="Circle"/>
              <p:cNvSpPr/>
              <p:nvPr/>
            </p:nvSpPr>
            <p:spPr>
              <a:xfrm>
                <a:off x="0" y="0"/>
                <a:ext cx="2324101" cy="23241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pic>
            <p:nvPicPr>
              <p:cNvPr id="145" name="Image" descr="Image"/>
              <p:cNvPicPr>
                <a:picLocks noChangeAspect="1"/>
              </p:cNvPicPr>
              <p:nvPr/>
            </p:nvPicPr>
            <p:blipFill>
              <a:blip r:embed="rId2"/>
              <a:stretch>
                <a:fillRect/>
              </a:stretch>
            </p:blipFill>
            <p:spPr>
              <a:xfrm>
                <a:off x="743551" y="509196"/>
                <a:ext cx="927101" cy="1235516"/>
              </a:xfrm>
              <a:prstGeom prst="rect">
                <a:avLst/>
              </a:prstGeom>
              <a:ln w="12700" cap="flat">
                <a:noFill/>
                <a:miter lim="400000"/>
              </a:ln>
              <a:effectLst>
                <a:outerShdw blurRad="127000" dist="76200" dir="2700000" rotWithShape="0">
                  <a:srgbClr val="000000">
                    <a:alpha val="75000"/>
                  </a:srgbClr>
                </a:outerShdw>
              </a:effectLst>
            </p:spPr>
          </p:pic>
        </p:grpSp>
      </p:grpSp>
      <p:grpSp>
        <p:nvGrpSpPr>
          <p:cNvPr id="153" name="Group"/>
          <p:cNvGrpSpPr/>
          <p:nvPr/>
        </p:nvGrpSpPr>
        <p:grpSpPr>
          <a:xfrm>
            <a:off x="687306" y="4127500"/>
            <a:ext cx="6197601" cy="4587391"/>
            <a:chOff x="0" y="0"/>
            <a:chExt cx="6197600" cy="4587390"/>
          </a:xfrm>
        </p:grpSpPr>
        <p:sp>
          <p:nvSpPr>
            <p:cNvPr id="148" name="Android &amp; iOS"/>
            <p:cNvSpPr/>
            <p:nvPr/>
          </p:nvSpPr>
          <p:spPr>
            <a:xfrm>
              <a:off x="1703201" y="0"/>
              <a:ext cx="2794763"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1155700">
                <a:defRPr sz="3000">
                  <a:solidFill>
                    <a:srgbClr val="FFFFFF"/>
                  </a:solidFill>
                  <a:latin typeface="Montserrat Bold"/>
                  <a:ea typeface="Montserrat Bold"/>
                  <a:cs typeface="Montserrat Bold"/>
                  <a:sym typeface="Montserrat Bold"/>
                </a:defRPr>
              </a:lvl1pPr>
            </a:lstStyle>
            <a:p>
              <a:r>
                <a:t>Android &amp; iOS</a:t>
              </a:r>
            </a:p>
          </p:txBody>
        </p:sp>
        <p:sp>
          <p:nvSpPr>
            <p:cNvPr id="149" name="We run test on both mobile platform…"/>
            <p:cNvSpPr/>
            <p:nvPr/>
          </p:nvSpPr>
          <p:spPr>
            <a:xfrm>
              <a:off x="0" y="749309"/>
              <a:ext cx="6197600" cy="993039"/>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pPr>
              <a:r>
                <a:t>We run test on both mobile platform</a:t>
              </a:r>
            </a:p>
            <a:p>
              <a: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pPr>
              <a:r>
                <a:t>Android &amp; iOS</a:t>
              </a:r>
            </a:p>
          </p:txBody>
        </p:sp>
        <p:grpSp>
          <p:nvGrpSpPr>
            <p:cNvPr id="152" name="Group"/>
            <p:cNvGrpSpPr/>
            <p:nvPr/>
          </p:nvGrpSpPr>
          <p:grpSpPr>
            <a:xfrm>
              <a:off x="1855381" y="2263290"/>
              <a:ext cx="2324101" cy="2324101"/>
              <a:chOff x="0" y="0"/>
              <a:chExt cx="2324100" cy="2324100"/>
            </a:xfrm>
          </p:grpSpPr>
          <p:sp>
            <p:nvSpPr>
              <p:cNvPr id="150" name="Circle"/>
              <p:cNvSpPr/>
              <p:nvPr/>
            </p:nvSpPr>
            <p:spPr>
              <a:xfrm>
                <a:off x="0" y="0"/>
                <a:ext cx="2324101" cy="23241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pic>
            <p:nvPicPr>
              <p:cNvPr id="151" name="Image" descr="Image"/>
              <p:cNvPicPr>
                <a:picLocks noChangeAspect="1"/>
              </p:cNvPicPr>
              <p:nvPr/>
            </p:nvPicPr>
            <p:blipFill>
              <a:blip r:embed="rId3"/>
              <a:stretch>
                <a:fillRect/>
              </a:stretch>
            </p:blipFill>
            <p:spPr>
              <a:xfrm>
                <a:off x="606066" y="699903"/>
                <a:ext cx="1111968" cy="924294"/>
              </a:xfrm>
              <a:prstGeom prst="rect">
                <a:avLst/>
              </a:prstGeom>
              <a:ln w="12700" cap="flat">
                <a:noFill/>
                <a:miter lim="400000"/>
              </a:ln>
              <a:effectLst>
                <a:outerShdw blurRad="127000" dist="76200" dir="2700000" rotWithShape="0">
                  <a:srgbClr val="000000">
                    <a:alpha val="75000"/>
                  </a:srgbClr>
                </a:outerShdw>
              </a:effectLst>
            </p:spPr>
          </p:pic>
        </p:grpSp>
      </p:grpSp>
      <p:grpSp>
        <p:nvGrpSpPr>
          <p:cNvPr id="159" name="Group"/>
          <p:cNvGrpSpPr/>
          <p:nvPr/>
        </p:nvGrpSpPr>
        <p:grpSpPr>
          <a:xfrm>
            <a:off x="8967706" y="3036649"/>
            <a:ext cx="6197601" cy="5627442"/>
            <a:chOff x="0" y="0"/>
            <a:chExt cx="6197600" cy="5627440"/>
          </a:xfrm>
        </p:grpSpPr>
        <p:sp>
          <p:nvSpPr>
            <p:cNvPr id="154" name="Appium"/>
            <p:cNvSpPr/>
            <p:nvPr/>
          </p:nvSpPr>
          <p:spPr>
            <a:xfrm>
              <a:off x="2297372" y="0"/>
              <a:ext cx="1606424"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1155700">
                <a:defRPr sz="3000">
                  <a:solidFill>
                    <a:srgbClr val="FFFFFF"/>
                  </a:solidFill>
                  <a:latin typeface="Montserrat Bold"/>
                  <a:ea typeface="Montserrat Bold"/>
                  <a:cs typeface="Montserrat Bold"/>
                  <a:sym typeface="Montserrat Bold"/>
                </a:defRPr>
              </a:lvl1pPr>
            </a:lstStyle>
            <a:p>
              <a:r>
                <a:t>Appium</a:t>
              </a:r>
            </a:p>
          </p:txBody>
        </p:sp>
        <p:sp>
          <p:nvSpPr>
            <p:cNvPr id="155" name="We use Appium for our mobile automation due to its cross-platform nature and basis on the WebDriver protocol"/>
            <p:cNvSpPr/>
            <p:nvPr/>
          </p:nvSpPr>
          <p:spPr>
            <a:xfrm>
              <a:off x="0" y="749309"/>
              <a:ext cx="6197600" cy="2086052"/>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use Appium for our mobile automation due to its cross-platform nature and basis on the WebDriver protocol</a:t>
              </a:r>
            </a:p>
          </p:txBody>
        </p:sp>
        <p:grpSp>
          <p:nvGrpSpPr>
            <p:cNvPr id="158" name="Group"/>
            <p:cNvGrpSpPr/>
            <p:nvPr/>
          </p:nvGrpSpPr>
          <p:grpSpPr>
            <a:xfrm>
              <a:off x="1918882" y="3303340"/>
              <a:ext cx="2324101" cy="2324101"/>
              <a:chOff x="0" y="0"/>
              <a:chExt cx="2324100" cy="2324100"/>
            </a:xfrm>
          </p:grpSpPr>
          <p:sp>
            <p:nvSpPr>
              <p:cNvPr id="156" name="Circle"/>
              <p:cNvSpPr/>
              <p:nvPr/>
            </p:nvSpPr>
            <p:spPr>
              <a:xfrm>
                <a:off x="0" y="0"/>
                <a:ext cx="2324101" cy="23241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pic>
            <p:nvPicPr>
              <p:cNvPr id="157" name="Image" descr="Image"/>
              <p:cNvPicPr>
                <a:picLocks noChangeAspect="1"/>
              </p:cNvPicPr>
              <p:nvPr/>
            </p:nvPicPr>
            <p:blipFill>
              <a:blip r:embed="rId4"/>
              <a:stretch>
                <a:fillRect/>
              </a:stretch>
            </p:blipFill>
            <p:spPr>
              <a:xfrm>
                <a:off x="603963" y="603249"/>
                <a:ext cx="1111718" cy="1117601"/>
              </a:xfrm>
              <a:prstGeom prst="rect">
                <a:avLst/>
              </a:prstGeom>
              <a:ln w="12700" cap="flat">
                <a:noFill/>
                <a:miter lim="400000"/>
              </a:ln>
              <a:effectLst>
                <a:outerShdw blurRad="127000" dist="76200" dir="2700000" rotWithShape="0">
                  <a:srgbClr val="000000">
                    <a:alpha val="75000"/>
                  </a:srgbClr>
                </a:outerShdw>
              </a:effectLst>
            </p:spPr>
          </p:pic>
        </p:grpSp>
      </p:grpSp>
      <p:sp>
        <p:nvSpPr>
          <p:cNvPr id="160" name="Jenkins"/>
          <p:cNvSpPr/>
          <p:nvPr/>
        </p:nvSpPr>
        <p:spPr>
          <a:xfrm>
            <a:off x="19570555" y="4012966"/>
            <a:ext cx="155270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defTabSz="1155700">
              <a:defRPr sz="3000">
                <a:solidFill>
                  <a:srgbClr val="FFFFFF"/>
                </a:solidFill>
                <a:latin typeface="Montserrat Bold"/>
                <a:ea typeface="Montserrat Bold"/>
                <a:cs typeface="Montserrat Bold"/>
                <a:sym typeface="Montserrat Bold"/>
              </a:defRPr>
            </a:lvl1pPr>
          </a:lstStyle>
          <a:p>
            <a:r>
              <a:t>Jenkins</a:t>
            </a:r>
          </a:p>
        </p:txBody>
      </p:sp>
      <p:sp>
        <p:nvSpPr>
          <p:cNvPr id="161" name="We use Jenkins to run the test parallel"/>
          <p:cNvSpPr/>
          <p:nvPr/>
        </p:nvSpPr>
        <p:spPr>
          <a:xfrm>
            <a:off x="17248106" y="4940309"/>
            <a:ext cx="6197601" cy="993039"/>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use Jenkins to run the test parallel </a:t>
            </a:r>
          </a:p>
        </p:txBody>
      </p:sp>
      <p:grpSp>
        <p:nvGrpSpPr>
          <p:cNvPr id="164" name="Group"/>
          <p:cNvGrpSpPr/>
          <p:nvPr/>
        </p:nvGrpSpPr>
        <p:grpSpPr>
          <a:xfrm>
            <a:off x="19179688" y="6390790"/>
            <a:ext cx="2324101" cy="2324101"/>
            <a:chOff x="0" y="0"/>
            <a:chExt cx="2324100" cy="2324100"/>
          </a:xfrm>
        </p:grpSpPr>
        <p:sp>
          <p:nvSpPr>
            <p:cNvPr id="162" name="Circle"/>
            <p:cNvSpPr/>
            <p:nvPr/>
          </p:nvSpPr>
          <p:spPr>
            <a:xfrm>
              <a:off x="0" y="0"/>
              <a:ext cx="2324101" cy="23241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pic>
          <p:nvPicPr>
            <p:cNvPr id="163" name="Image" descr="Image"/>
            <p:cNvPicPr>
              <a:picLocks noChangeAspect="1"/>
            </p:cNvPicPr>
            <p:nvPr/>
          </p:nvPicPr>
          <p:blipFill>
            <a:blip r:embed="rId5"/>
            <a:stretch>
              <a:fillRect/>
            </a:stretch>
          </p:blipFill>
          <p:spPr>
            <a:xfrm>
              <a:off x="618977" y="416497"/>
              <a:ext cx="1111968" cy="1491105"/>
            </a:xfrm>
            <a:prstGeom prst="rect">
              <a:avLst/>
            </a:prstGeom>
            <a:ln w="12700" cap="flat">
              <a:noFill/>
              <a:miter lim="400000"/>
            </a:ln>
            <a:effectLst>
              <a:outerShdw blurRad="127000" dist="76200" dir="2700000" rotWithShape="0">
                <a:srgbClr val="000000">
                  <a:alpha val="75000"/>
                </a:srgbClr>
              </a:outerShdw>
            </a:effectLst>
          </p:spPr>
        </p:pic>
      </p:grpSp>
      <p:grpSp>
        <p:nvGrpSpPr>
          <p:cNvPr id="170" name="Group"/>
          <p:cNvGrpSpPr/>
          <p:nvPr/>
        </p:nvGrpSpPr>
        <p:grpSpPr>
          <a:xfrm>
            <a:off x="13158706" y="6390790"/>
            <a:ext cx="6197601" cy="4052118"/>
            <a:chOff x="0" y="0"/>
            <a:chExt cx="6197600" cy="4052117"/>
          </a:xfrm>
        </p:grpSpPr>
        <p:sp>
          <p:nvSpPr>
            <p:cNvPr id="165" name="Selenium Grid"/>
            <p:cNvSpPr/>
            <p:nvPr/>
          </p:nvSpPr>
          <p:spPr>
            <a:xfrm>
              <a:off x="1683961" y="2729276"/>
              <a:ext cx="2833244"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defTabSz="1155700">
                <a:defRPr sz="3000">
                  <a:solidFill>
                    <a:srgbClr val="FFFFFF"/>
                  </a:solidFill>
                  <a:latin typeface="Montserrat Bold"/>
                  <a:ea typeface="Montserrat Bold"/>
                  <a:cs typeface="Montserrat Bold"/>
                  <a:sym typeface="Montserrat Bold"/>
                </a:defRPr>
              </a:lvl1pPr>
            </a:lstStyle>
            <a:p>
              <a:r>
                <a:t>Selenium Grid</a:t>
              </a:r>
            </a:p>
          </p:txBody>
        </p:sp>
        <p:sp>
          <p:nvSpPr>
            <p:cNvPr id="166" name="We use to have parallel Threads"/>
            <p:cNvSpPr/>
            <p:nvPr/>
          </p:nvSpPr>
          <p:spPr>
            <a:xfrm>
              <a:off x="0" y="3605585"/>
              <a:ext cx="6197600" cy="446533"/>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defTabSz="914400">
                <a:lnSpc>
                  <a:spcPct val="120000"/>
                </a:lnSpc>
                <a:buClr>
                  <a:srgbClr val="D62B37"/>
                </a:buClr>
                <a:buFont typeface="Helvetica Neue UltraLight"/>
                <a:defRPr sz="3000">
                  <a:solidFill>
                    <a:srgbClr val="FFFFFF"/>
                  </a:solidFill>
                  <a:uFill>
                    <a:solidFill>
                      <a:srgbClr val="FFFFFF"/>
                    </a:solidFill>
                  </a:uFill>
                  <a:latin typeface="Helvetica Neue"/>
                  <a:ea typeface="Helvetica Neue"/>
                  <a:cs typeface="Helvetica Neue"/>
                  <a:sym typeface="Helvetica Neue"/>
                </a:defRPr>
              </a:lvl1pPr>
            </a:lstStyle>
            <a:p>
              <a:r>
                <a:t>We use to have parallel Threads</a:t>
              </a:r>
            </a:p>
          </p:txBody>
        </p:sp>
        <p:grpSp>
          <p:nvGrpSpPr>
            <p:cNvPr id="169" name="Group"/>
            <p:cNvGrpSpPr/>
            <p:nvPr/>
          </p:nvGrpSpPr>
          <p:grpSpPr>
            <a:xfrm>
              <a:off x="1938532" y="0"/>
              <a:ext cx="2324102" cy="2324100"/>
              <a:chOff x="0" y="0"/>
              <a:chExt cx="2324100" cy="2324100"/>
            </a:xfrm>
          </p:grpSpPr>
          <p:sp>
            <p:nvSpPr>
              <p:cNvPr id="167" name="Circle"/>
              <p:cNvSpPr/>
              <p:nvPr/>
            </p:nvSpPr>
            <p:spPr>
              <a:xfrm>
                <a:off x="0" y="0"/>
                <a:ext cx="2324101" cy="23241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pic>
            <p:nvPicPr>
              <p:cNvPr id="168" name="logo_wide.png" descr="logo_wide.png"/>
              <p:cNvPicPr>
                <a:picLocks noChangeAspect="1"/>
              </p:cNvPicPr>
              <p:nvPr/>
            </p:nvPicPr>
            <p:blipFill>
              <a:blip r:embed="rId6"/>
              <a:stretch>
                <a:fillRect/>
              </a:stretch>
            </p:blipFill>
            <p:spPr>
              <a:xfrm>
                <a:off x="523707" y="536734"/>
                <a:ext cx="1290588" cy="1250632"/>
              </a:xfrm>
              <a:prstGeom prst="rect">
                <a:avLst/>
              </a:prstGeom>
              <a:ln w="12700" cap="flat">
                <a:noFill/>
                <a:miter lim="400000"/>
              </a:ln>
              <a:effectLst>
                <a:outerShdw blurRad="127000" dist="76200" dir="2700000" rotWithShape="0">
                  <a:srgbClr val="000000">
                    <a:alpha val="75000"/>
                  </a:srgbClr>
                </a:outerShdw>
              </a:effectLst>
            </p:spPr>
          </p:pic>
        </p:grpSp>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he Hardware Stack we have"/>
          <p:cNvSpPr/>
          <p:nvPr/>
        </p:nvSpPr>
        <p:spPr>
          <a:xfrm>
            <a:off x="3753158" y="695325"/>
            <a:ext cx="16865601"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The Hardware Stack we have</a:t>
            </a:r>
          </a:p>
        </p:txBody>
      </p:sp>
      <p:grpSp>
        <p:nvGrpSpPr>
          <p:cNvPr id="193" name="Group"/>
          <p:cNvGrpSpPr/>
          <p:nvPr/>
        </p:nvGrpSpPr>
        <p:grpSpPr>
          <a:xfrm>
            <a:off x="4463304" y="3275828"/>
            <a:ext cx="16744324" cy="8642351"/>
            <a:chOff x="0" y="0"/>
            <a:chExt cx="16744323" cy="8642350"/>
          </a:xfrm>
        </p:grpSpPr>
        <p:grpSp>
          <p:nvGrpSpPr>
            <p:cNvPr id="176" name="Group"/>
            <p:cNvGrpSpPr/>
            <p:nvPr/>
          </p:nvGrpSpPr>
          <p:grpSpPr>
            <a:xfrm>
              <a:off x="0" y="0"/>
              <a:ext cx="4072096" cy="1612900"/>
              <a:chOff x="0" y="0"/>
              <a:chExt cx="4072095" cy="1612900"/>
            </a:xfrm>
          </p:grpSpPr>
          <p:sp>
            <p:nvSpPr>
              <p:cNvPr id="173" name="Mac mini"/>
              <p:cNvSpPr/>
              <p:nvPr/>
            </p:nvSpPr>
            <p:spPr>
              <a:xfrm>
                <a:off x="2232881" y="571500"/>
                <a:ext cx="1839215"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l" defTabSz="1155700">
                  <a:defRPr sz="3000">
                    <a:solidFill>
                      <a:srgbClr val="FFFFFF"/>
                    </a:solidFill>
                    <a:latin typeface="Montserrat Bold"/>
                    <a:ea typeface="Montserrat Bold"/>
                    <a:cs typeface="Montserrat Bold"/>
                    <a:sym typeface="Montserrat Bold"/>
                  </a:defRPr>
                </a:lvl1pPr>
              </a:lstStyle>
              <a:p>
                <a:r>
                  <a:t>Mac mini</a:t>
                </a:r>
              </a:p>
            </p:txBody>
          </p:sp>
          <p:sp>
            <p:nvSpPr>
              <p:cNvPr id="174" name="Circle"/>
              <p:cNvSpPr/>
              <p:nvPr/>
            </p:nvSpPr>
            <p:spPr>
              <a:xfrm>
                <a:off x="0" y="0"/>
                <a:ext cx="1612901" cy="16129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sp>
            <p:nvSpPr>
              <p:cNvPr id="175" name="Shape"/>
              <p:cNvSpPr/>
              <p:nvPr/>
            </p:nvSpPr>
            <p:spPr>
              <a:xfrm>
                <a:off x="397022" y="435312"/>
                <a:ext cx="823476" cy="74227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74C5BF"/>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nvGrpSpPr>
            <p:cNvPr id="180" name="Group"/>
            <p:cNvGrpSpPr/>
            <p:nvPr/>
          </p:nvGrpSpPr>
          <p:grpSpPr>
            <a:xfrm>
              <a:off x="-1" y="3751791"/>
              <a:ext cx="5863178" cy="1612901"/>
              <a:chOff x="0" y="0"/>
              <a:chExt cx="5863176" cy="1612900"/>
            </a:xfrm>
          </p:grpSpPr>
          <p:sp>
            <p:nvSpPr>
              <p:cNvPr id="177" name="Powered USB hub"/>
              <p:cNvSpPr/>
              <p:nvPr/>
            </p:nvSpPr>
            <p:spPr>
              <a:xfrm>
                <a:off x="2237072" y="571500"/>
                <a:ext cx="3626105"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l" defTabSz="1155700">
                  <a:defRPr sz="3000">
                    <a:solidFill>
                      <a:srgbClr val="FFFFFF"/>
                    </a:solidFill>
                    <a:latin typeface="Montserrat Bold"/>
                    <a:ea typeface="Montserrat Bold"/>
                    <a:cs typeface="Montserrat Bold"/>
                    <a:sym typeface="Montserrat Bold"/>
                  </a:defRPr>
                </a:lvl1pPr>
              </a:lstStyle>
              <a:p>
                <a:r>
                  <a:t>Powered USB hub</a:t>
                </a:r>
              </a:p>
            </p:txBody>
          </p:sp>
          <p:sp>
            <p:nvSpPr>
              <p:cNvPr id="178" name="Circle"/>
              <p:cNvSpPr/>
              <p:nvPr/>
            </p:nvSpPr>
            <p:spPr>
              <a:xfrm>
                <a:off x="0" y="0"/>
                <a:ext cx="1612901" cy="16129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sp>
            <p:nvSpPr>
              <p:cNvPr id="179" name="Shape"/>
              <p:cNvSpPr/>
              <p:nvPr/>
            </p:nvSpPr>
            <p:spPr>
              <a:xfrm>
                <a:off x="529259" y="298288"/>
                <a:ext cx="554383" cy="1016324"/>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8"/>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6"/>
                      <a:pt x="18000" y="491"/>
                    </a:cubicBezTo>
                    <a:cubicBezTo>
                      <a:pt x="18000" y="220"/>
                      <a:pt x="17598" y="0"/>
                      <a:pt x="17100" y="0"/>
                    </a:cubicBezTo>
                    <a:lnTo>
                      <a:pt x="8101" y="0"/>
                    </a:lnTo>
                    <a:cubicBezTo>
                      <a:pt x="7703" y="0"/>
                      <a:pt x="7376" y="143"/>
                      <a:pt x="7257" y="337"/>
                    </a:cubicBezTo>
                    <a:lnTo>
                      <a:pt x="7246" y="336"/>
                    </a:lnTo>
                    <a:lnTo>
                      <a:pt x="47" y="12117"/>
                    </a:lnTo>
                    <a:lnTo>
                      <a:pt x="57" y="12120"/>
                    </a:lnTo>
                    <a:cubicBezTo>
                      <a:pt x="27" y="12168"/>
                      <a:pt x="0" y="12219"/>
                      <a:pt x="0" y="12273"/>
                    </a:cubicBezTo>
                    <a:cubicBezTo>
                      <a:pt x="0" y="12544"/>
                      <a:pt x="403" y="12764"/>
                      <a:pt x="900" y="12764"/>
                    </a:cubicBezTo>
                    <a:lnTo>
                      <a:pt x="8895" y="12764"/>
                    </a:lnTo>
                    <a:lnTo>
                      <a:pt x="7206" y="21055"/>
                    </a:lnTo>
                    <a:lnTo>
                      <a:pt x="7220" y="21056"/>
                    </a:lnTo>
                    <a:cubicBezTo>
                      <a:pt x="7216" y="21075"/>
                      <a:pt x="7200" y="21091"/>
                      <a:pt x="7200" y="21109"/>
                    </a:cubicBezTo>
                    <a:cubicBezTo>
                      <a:pt x="7200" y="21380"/>
                      <a:pt x="7603" y="21600"/>
                      <a:pt x="8101" y="21600"/>
                    </a:cubicBezTo>
                    <a:cubicBezTo>
                      <a:pt x="8464" y="21600"/>
                      <a:pt x="8761" y="21480"/>
                      <a:pt x="8900" y="21310"/>
                    </a:cubicBezTo>
                    <a:lnTo>
                      <a:pt x="8918" y="21315"/>
                    </a:lnTo>
                    <a:lnTo>
                      <a:pt x="21517" y="8552"/>
                    </a:lnTo>
                    <a:lnTo>
                      <a:pt x="21513" y="8551"/>
                    </a:lnTo>
                    <a:cubicBezTo>
                      <a:pt x="21567" y="8487"/>
                      <a:pt x="21600" y="8419"/>
                      <a:pt x="21600" y="8345"/>
                    </a:cubicBezTo>
                  </a:path>
                </a:pathLst>
              </a:custGeom>
              <a:solidFill>
                <a:srgbClr val="F9BF77"/>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nvGrpSpPr>
            <p:cNvPr id="184" name="Group"/>
            <p:cNvGrpSpPr/>
            <p:nvPr/>
          </p:nvGrpSpPr>
          <p:grpSpPr>
            <a:xfrm>
              <a:off x="8856132" y="0"/>
              <a:ext cx="5690584" cy="1612900"/>
              <a:chOff x="0" y="0"/>
              <a:chExt cx="5690583" cy="1612900"/>
            </a:xfrm>
          </p:grpSpPr>
          <p:sp>
            <p:nvSpPr>
              <p:cNvPr id="181" name="iPhone &amp; Cabling"/>
              <p:cNvSpPr/>
              <p:nvPr/>
            </p:nvSpPr>
            <p:spPr>
              <a:xfrm>
                <a:off x="2232881" y="571500"/>
                <a:ext cx="3457703"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l" defTabSz="1155700">
                  <a:defRPr sz="3000">
                    <a:solidFill>
                      <a:srgbClr val="FFFFFF"/>
                    </a:solidFill>
                    <a:latin typeface="Montserrat Bold"/>
                    <a:ea typeface="Montserrat Bold"/>
                    <a:cs typeface="Montserrat Bold"/>
                    <a:sym typeface="Montserrat Bold"/>
                  </a:defRPr>
                </a:lvl1pPr>
              </a:lstStyle>
              <a:p>
                <a:r>
                  <a:t>iPhone &amp; Cabling</a:t>
                </a:r>
              </a:p>
            </p:txBody>
          </p:sp>
          <p:sp>
            <p:nvSpPr>
              <p:cNvPr id="182" name="Circle"/>
              <p:cNvSpPr/>
              <p:nvPr/>
            </p:nvSpPr>
            <p:spPr>
              <a:xfrm>
                <a:off x="0" y="0"/>
                <a:ext cx="1612901" cy="16129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sp>
            <p:nvSpPr>
              <p:cNvPr id="183" name="Shape"/>
              <p:cNvSpPr/>
              <p:nvPr/>
            </p:nvSpPr>
            <p:spPr>
              <a:xfrm>
                <a:off x="342483" y="294235"/>
                <a:ext cx="927935" cy="1024429"/>
              </a:xfrm>
              <a:custGeom>
                <a:avLst/>
                <a:gdLst/>
                <a:ahLst/>
                <a:cxnLst>
                  <a:cxn ang="0">
                    <a:pos x="wd2" y="hd2"/>
                  </a:cxn>
                  <a:cxn ang="5400000">
                    <a:pos x="wd2" y="hd2"/>
                  </a:cxn>
                  <a:cxn ang="10800000">
                    <a:pos x="wd2" y="hd2"/>
                  </a:cxn>
                  <a:cxn ang="16200000">
                    <a:pos x="wd2" y="hd2"/>
                  </a:cxn>
                </a:cxnLst>
                <a:rect l="0" t="0" r="r" b="b"/>
                <a:pathLst>
                  <a:path w="21600" h="21600" extrusionOk="0">
                    <a:moveTo>
                      <a:pt x="15660" y="8838"/>
                    </a:moveTo>
                    <a:cubicBezTo>
                      <a:pt x="15958" y="8838"/>
                      <a:pt x="16200" y="8619"/>
                      <a:pt x="16200" y="8347"/>
                    </a:cubicBezTo>
                    <a:lnTo>
                      <a:pt x="16200" y="6386"/>
                    </a:lnTo>
                    <a:cubicBezTo>
                      <a:pt x="16200" y="6115"/>
                      <a:pt x="15958" y="5895"/>
                      <a:pt x="15660" y="5895"/>
                    </a:cubicBezTo>
                    <a:cubicBezTo>
                      <a:pt x="15362" y="5895"/>
                      <a:pt x="15120" y="6115"/>
                      <a:pt x="15120" y="6386"/>
                    </a:cubicBezTo>
                    <a:lnTo>
                      <a:pt x="15120" y="8347"/>
                    </a:lnTo>
                    <a:cubicBezTo>
                      <a:pt x="15120" y="8619"/>
                      <a:pt x="15362" y="8838"/>
                      <a:pt x="15660" y="8838"/>
                    </a:cubicBezTo>
                    <a:moveTo>
                      <a:pt x="20520" y="17665"/>
                    </a:moveTo>
                    <a:lnTo>
                      <a:pt x="13048" y="17665"/>
                    </a:lnTo>
                    <a:cubicBezTo>
                      <a:pt x="12910" y="16941"/>
                      <a:pt x="12848" y="16231"/>
                      <a:pt x="12830" y="15570"/>
                    </a:cubicBezTo>
                    <a:cubicBezTo>
                      <a:pt x="16149" y="15232"/>
                      <a:pt x="18453" y="14207"/>
                      <a:pt x="18568" y="14155"/>
                    </a:cubicBezTo>
                    <a:lnTo>
                      <a:pt x="18085" y="13277"/>
                    </a:lnTo>
                    <a:cubicBezTo>
                      <a:pt x="18059" y="13289"/>
                      <a:pt x="15906" y="14245"/>
                      <a:pt x="12837" y="14581"/>
                    </a:cubicBezTo>
                    <a:cubicBezTo>
                      <a:pt x="12896" y="13027"/>
                      <a:pt x="13167" y="11926"/>
                      <a:pt x="13173" y="11901"/>
                    </a:cubicBezTo>
                    <a:lnTo>
                      <a:pt x="13325" y="11300"/>
                    </a:lnTo>
                    <a:lnTo>
                      <a:pt x="9308" y="11300"/>
                    </a:lnTo>
                    <a:cubicBezTo>
                      <a:pt x="9741" y="8291"/>
                      <a:pt x="10857" y="5772"/>
                      <a:pt x="11921" y="3934"/>
                    </a:cubicBezTo>
                    <a:lnTo>
                      <a:pt x="20520" y="3934"/>
                    </a:lnTo>
                    <a:cubicBezTo>
                      <a:pt x="20520" y="3934"/>
                      <a:pt x="20520" y="17665"/>
                      <a:pt x="20520" y="17665"/>
                    </a:cubicBezTo>
                    <a:close/>
                    <a:moveTo>
                      <a:pt x="10766" y="15678"/>
                    </a:moveTo>
                    <a:cubicBezTo>
                      <a:pt x="11096" y="15678"/>
                      <a:pt x="11418" y="15667"/>
                      <a:pt x="11734" y="15653"/>
                    </a:cubicBezTo>
                    <a:cubicBezTo>
                      <a:pt x="11753" y="16291"/>
                      <a:pt x="11808" y="16967"/>
                      <a:pt x="11933" y="17665"/>
                    </a:cubicBezTo>
                    <a:lnTo>
                      <a:pt x="1080" y="17665"/>
                    </a:lnTo>
                    <a:lnTo>
                      <a:pt x="1080" y="3934"/>
                    </a:lnTo>
                    <a:lnTo>
                      <a:pt x="10689" y="3934"/>
                    </a:lnTo>
                    <a:cubicBezTo>
                      <a:pt x="9598" y="5920"/>
                      <a:pt x="8520" y="8576"/>
                      <a:pt x="8164" y="11741"/>
                    </a:cubicBezTo>
                    <a:lnTo>
                      <a:pt x="8103" y="12282"/>
                    </a:lnTo>
                    <a:lnTo>
                      <a:pt x="11993" y="12282"/>
                    </a:lnTo>
                    <a:cubicBezTo>
                      <a:pt x="11893" y="12822"/>
                      <a:pt x="11771" y="13664"/>
                      <a:pt x="11736" y="14669"/>
                    </a:cubicBezTo>
                    <a:cubicBezTo>
                      <a:pt x="11418" y="14685"/>
                      <a:pt x="11097" y="14697"/>
                      <a:pt x="10766" y="14697"/>
                    </a:cubicBezTo>
                    <a:cubicBezTo>
                      <a:pt x="6636" y="14697"/>
                      <a:pt x="3478" y="13292"/>
                      <a:pt x="3447" y="13277"/>
                    </a:cubicBezTo>
                    <a:lnTo>
                      <a:pt x="2965" y="14155"/>
                    </a:lnTo>
                    <a:cubicBezTo>
                      <a:pt x="3102" y="14218"/>
                      <a:pt x="6369" y="15678"/>
                      <a:pt x="10766" y="15678"/>
                    </a:cubicBezTo>
                    <a:moveTo>
                      <a:pt x="20520" y="2953"/>
                    </a:moveTo>
                    <a:lnTo>
                      <a:pt x="12519" y="2953"/>
                    </a:lnTo>
                    <a:cubicBezTo>
                      <a:pt x="13470" y="1489"/>
                      <a:pt x="14254" y="661"/>
                      <a:pt x="14273" y="640"/>
                    </a:cubicBezTo>
                    <a:lnTo>
                      <a:pt x="13456" y="0"/>
                    </a:lnTo>
                    <a:cubicBezTo>
                      <a:pt x="13366" y="95"/>
                      <a:pt x="12371" y="1150"/>
                      <a:pt x="11260" y="2953"/>
                    </a:cubicBezTo>
                    <a:lnTo>
                      <a:pt x="1080" y="2953"/>
                    </a:lnTo>
                    <a:cubicBezTo>
                      <a:pt x="483" y="2953"/>
                      <a:pt x="0" y="3393"/>
                      <a:pt x="0" y="3934"/>
                    </a:cubicBezTo>
                    <a:lnTo>
                      <a:pt x="0" y="17665"/>
                    </a:lnTo>
                    <a:cubicBezTo>
                      <a:pt x="0" y="18207"/>
                      <a:pt x="483" y="18646"/>
                      <a:pt x="1080" y="18646"/>
                    </a:cubicBezTo>
                    <a:lnTo>
                      <a:pt x="12155" y="18646"/>
                    </a:lnTo>
                    <a:cubicBezTo>
                      <a:pt x="12423" y="19644"/>
                      <a:pt x="12834" y="20653"/>
                      <a:pt x="13465" y="21600"/>
                    </a:cubicBezTo>
                    <a:lnTo>
                      <a:pt x="14389" y="21092"/>
                    </a:lnTo>
                    <a:cubicBezTo>
                      <a:pt x="13874" y="20318"/>
                      <a:pt x="13522" y="19484"/>
                      <a:pt x="13281" y="18646"/>
                    </a:cubicBezTo>
                    <a:lnTo>
                      <a:pt x="20520" y="18646"/>
                    </a:lnTo>
                    <a:cubicBezTo>
                      <a:pt x="21116" y="18646"/>
                      <a:pt x="21600" y="18207"/>
                      <a:pt x="21600" y="17665"/>
                    </a:cubicBezTo>
                    <a:lnTo>
                      <a:pt x="21600" y="3934"/>
                    </a:lnTo>
                    <a:cubicBezTo>
                      <a:pt x="21600" y="3393"/>
                      <a:pt x="21116" y="2953"/>
                      <a:pt x="20520" y="2953"/>
                    </a:cubicBezTo>
                    <a:moveTo>
                      <a:pt x="5940" y="8838"/>
                    </a:moveTo>
                    <a:cubicBezTo>
                      <a:pt x="6238" y="8838"/>
                      <a:pt x="6480" y="8619"/>
                      <a:pt x="6480" y="8347"/>
                    </a:cubicBezTo>
                    <a:lnTo>
                      <a:pt x="6480" y="6386"/>
                    </a:lnTo>
                    <a:cubicBezTo>
                      <a:pt x="6480" y="6115"/>
                      <a:pt x="6238" y="5895"/>
                      <a:pt x="5940" y="5895"/>
                    </a:cubicBezTo>
                    <a:cubicBezTo>
                      <a:pt x="5642" y="5895"/>
                      <a:pt x="5400" y="6115"/>
                      <a:pt x="5400" y="6386"/>
                    </a:cubicBezTo>
                    <a:lnTo>
                      <a:pt x="5400" y="8347"/>
                    </a:lnTo>
                    <a:cubicBezTo>
                      <a:pt x="5400" y="8619"/>
                      <a:pt x="5642" y="8838"/>
                      <a:pt x="5940" y="8838"/>
                    </a:cubicBezTo>
                  </a:path>
                </a:pathLst>
              </a:custGeom>
              <a:solidFill>
                <a:srgbClr val="F6665F"/>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nvGrpSpPr>
            <p:cNvPr id="188" name="Group"/>
            <p:cNvGrpSpPr/>
            <p:nvPr/>
          </p:nvGrpSpPr>
          <p:grpSpPr>
            <a:xfrm>
              <a:off x="8856132" y="3751791"/>
              <a:ext cx="7888192" cy="1612901"/>
              <a:chOff x="0" y="0"/>
              <a:chExt cx="7888191" cy="1612900"/>
            </a:xfrm>
          </p:grpSpPr>
          <p:sp>
            <p:nvSpPr>
              <p:cNvPr id="185" name="Android Phone and Cabling"/>
              <p:cNvSpPr/>
              <p:nvPr/>
            </p:nvSpPr>
            <p:spPr>
              <a:xfrm>
                <a:off x="2232881" y="571500"/>
                <a:ext cx="5655311"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l" defTabSz="1155700">
                  <a:defRPr sz="3000">
                    <a:solidFill>
                      <a:srgbClr val="FFFFFF"/>
                    </a:solidFill>
                    <a:latin typeface="Montserrat Bold"/>
                    <a:ea typeface="Montserrat Bold"/>
                    <a:cs typeface="Montserrat Bold"/>
                    <a:sym typeface="Montserrat Bold"/>
                  </a:defRPr>
                </a:lvl1pPr>
              </a:lstStyle>
              <a:p>
                <a:r>
                  <a:t>Android Phone and Cabling </a:t>
                </a:r>
              </a:p>
            </p:txBody>
          </p:sp>
          <p:sp>
            <p:nvSpPr>
              <p:cNvPr id="186" name="Circle"/>
              <p:cNvSpPr/>
              <p:nvPr/>
            </p:nvSpPr>
            <p:spPr>
              <a:xfrm>
                <a:off x="0" y="0"/>
                <a:ext cx="1612901" cy="16129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sp>
            <p:nvSpPr>
              <p:cNvPr id="187" name="Shape"/>
              <p:cNvSpPr/>
              <p:nvPr/>
            </p:nvSpPr>
            <p:spPr>
              <a:xfrm>
                <a:off x="433930" y="294235"/>
                <a:ext cx="745040" cy="1024429"/>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1"/>
                      <a:pt x="19202" y="6382"/>
                      <a:pt x="19575" y="6382"/>
                    </a:cubicBezTo>
                    <a:cubicBezTo>
                      <a:pt x="19948" y="6382"/>
                      <a:pt x="20250" y="6601"/>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1"/>
                      <a:pt x="1652" y="6382"/>
                      <a:pt x="2025" y="6382"/>
                    </a:cubicBezTo>
                    <a:cubicBezTo>
                      <a:pt x="2398" y="6382"/>
                      <a:pt x="2700" y="6601"/>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2"/>
                      <a:pt x="15171" y="1762"/>
                    </a:cubicBezTo>
                    <a:lnTo>
                      <a:pt x="16087" y="763"/>
                    </a:lnTo>
                    <a:lnTo>
                      <a:pt x="16076" y="758"/>
                    </a:lnTo>
                    <a:cubicBezTo>
                      <a:pt x="16148" y="681"/>
                      <a:pt x="16200" y="592"/>
                      <a:pt x="16200" y="491"/>
                    </a:cubicBezTo>
                    <a:cubicBezTo>
                      <a:pt x="16200" y="220"/>
                      <a:pt x="15898" y="0"/>
                      <a:pt x="15525" y="0"/>
                    </a:cubicBezTo>
                    <a:cubicBezTo>
                      <a:pt x="15291" y="0"/>
                      <a:pt x="15095" y="92"/>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2"/>
                      <a:pt x="6309" y="0"/>
                      <a:pt x="6075" y="0"/>
                    </a:cubicBezTo>
                    <a:cubicBezTo>
                      <a:pt x="5702" y="0"/>
                      <a:pt x="5400" y="220"/>
                      <a:pt x="5400" y="491"/>
                    </a:cubicBezTo>
                    <a:cubicBezTo>
                      <a:pt x="5400" y="592"/>
                      <a:pt x="5452" y="681"/>
                      <a:pt x="5524" y="758"/>
                    </a:cubicBezTo>
                    <a:lnTo>
                      <a:pt x="5513" y="763"/>
                    </a:lnTo>
                    <a:lnTo>
                      <a:pt x="6430" y="1762"/>
                    </a:lnTo>
                    <a:cubicBezTo>
                      <a:pt x="4409" y="2552"/>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0"/>
                      <a:pt x="6307" y="21600"/>
                      <a:pt x="7425" y="21600"/>
                    </a:cubicBezTo>
                    <a:cubicBezTo>
                      <a:pt x="8543" y="21600"/>
                      <a:pt x="9450" y="20940"/>
                      <a:pt x="9450" y="20127"/>
                    </a:cubicBezTo>
                    <a:lnTo>
                      <a:pt x="9450" y="17673"/>
                    </a:lnTo>
                    <a:lnTo>
                      <a:pt x="12150" y="17673"/>
                    </a:lnTo>
                    <a:lnTo>
                      <a:pt x="12150" y="20127"/>
                    </a:lnTo>
                    <a:cubicBezTo>
                      <a:pt x="12150" y="20940"/>
                      <a:pt x="13056" y="21600"/>
                      <a:pt x="14175" y="21600"/>
                    </a:cubicBezTo>
                    <a:cubicBezTo>
                      <a:pt x="15294" y="21600"/>
                      <a:pt x="16200" y="20940"/>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accent3"/>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nvGrpSpPr>
            <p:cNvPr id="192" name="Group"/>
            <p:cNvGrpSpPr/>
            <p:nvPr/>
          </p:nvGrpSpPr>
          <p:grpSpPr>
            <a:xfrm>
              <a:off x="4078017" y="7029450"/>
              <a:ext cx="6356572" cy="1612900"/>
              <a:chOff x="0" y="0"/>
              <a:chExt cx="6356570" cy="1612900"/>
            </a:xfrm>
          </p:grpSpPr>
          <p:sp>
            <p:nvSpPr>
              <p:cNvPr id="189" name="Monitors for Reports"/>
              <p:cNvSpPr/>
              <p:nvPr/>
            </p:nvSpPr>
            <p:spPr>
              <a:xfrm>
                <a:off x="2232880" y="571500"/>
                <a:ext cx="4123691" cy="469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l" defTabSz="1155700">
                  <a:defRPr sz="3000">
                    <a:solidFill>
                      <a:srgbClr val="FFFFFF"/>
                    </a:solidFill>
                    <a:latin typeface="Montserrat Bold"/>
                    <a:ea typeface="Montserrat Bold"/>
                    <a:cs typeface="Montserrat Bold"/>
                    <a:sym typeface="Montserrat Bold"/>
                  </a:defRPr>
                </a:lvl1pPr>
              </a:lstStyle>
              <a:p>
                <a:r>
                  <a:t>Monitors for Reports</a:t>
                </a:r>
              </a:p>
            </p:txBody>
          </p:sp>
          <p:sp>
            <p:nvSpPr>
              <p:cNvPr id="190" name="Circle"/>
              <p:cNvSpPr/>
              <p:nvPr/>
            </p:nvSpPr>
            <p:spPr>
              <a:xfrm>
                <a:off x="0" y="0"/>
                <a:ext cx="1612901" cy="1612900"/>
              </a:xfrm>
              <a:prstGeom prst="ellipse">
                <a:avLst/>
              </a:prstGeom>
              <a:noFill/>
              <a:ln w="762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latin typeface="Montserrat Bold"/>
                    <a:ea typeface="Montserrat Bold"/>
                    <a:cs typeface="Montserrat Bold"/>
                    <a:sym typeface="Montserrat Bold"/>
                  </a:defRPr>
                </a:pPr>
                <a:endParaRPr/>
              </a:p>
            </p:txBody>
          </p:sp>
          <p:sp>
            <p:nvSpPr>
              <p:cNvPr id="191" name="Shape"/>
              <p:cNvSpPr/>
              <p:nvPr/>
            </p:nvSpPr>
            <p:spPr>
              <a:xfrm>
                <a:off x="425965" y="435312"/>
                <a:ext cx="742276" cy="742276"/>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accent1">
                  <a:hueOff val="-266614"/>
                  <a:satOff val="17837"/>
                  <a:lumOff val="17247"/>
                </a:schemeClr>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p>
            </p:txBody>
          </p:sp>
        </p:grpSp>
      </p:gr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Line"/>
          <p:cNvSpPr/>
          <p:nvPr/>
        </p:nvSpPr>
        <p:spPr>
          <a:xfrm>
            <a:off x="17913596" y="9722387"/>
            <a:ext cx="1019906"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6" name="Line"/>
          <p:cNvSpPr/>
          <p:nvPr/>
        </p:nvSpPr>
        <p:spPr>
          <a:xfrm>
            <a:off x="13940349" y="9730854"/>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7" name="Line"/>
          <p:cNvSpPr/>
          <p:nvPr/>
        </p:nvSpPr>
        <p:spPr>
          <a:xfrm>
            <a:off x="2485558" y="7711554"/>
            <a:ext cx="1884316"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8" name="Ecosystem"/>
          <p:cNvSpPr/>
          <p:nvPr/>
        </p:nvSpPr>
        <p:spPr>
          <a:xfrm>
            <a:off x="1851604" y="841017"/>
            <a:ext cx="2068079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1155700">
              <a:lnSpc>
                <a:spcPct val="80000"/>
              </a:lnSpc>
              <a:defRPr sz="7200" cap="all">
                <a:solidFill>
                  <a:srgbClr val="FFFFFF"/>
                </a:solidFill>
                <a:latin typeface="Montserrat Bold"/>
                <a:ea typeface="Montserrat Bold"/>
                <a:cs typeface="Montserrat Bold"/>
                <a:sym typeface="Montserrat Bold"/>
              </a:defRPr>
            </a:lvl1pPr>
          </a:lstStyle>
          <a:p>
            <a:r>
              <a:rPr dirty="0"/>
              <a:t>Ecosystem</a:t>
            </a:r>
          </a:p>
        </p:txBody>
      </p:sp>
      <p:grpSp>
        <p:nvGrpSpPr>
          <p:cNvPr id="203" name="Group"/>
          <p:cNvGrpSpPr/>
          <p:nvPr/>
        </p:nvGrpSpPr>
        <p:grpSpPr>
          <a:xfrm>
            <a:off x="10685700" y="3746186"/>
            <a:ext cx="3231276" cy="3615714"/>
            <a:chOff x="0" y="0"/>
            <a:chExt cx="3231275" cy="3615712"/>
          </a:xfrm>
        </p:grpSpPr>
        <p:sp>
          <p:nvSpPr>
            <p:cNvPr id="199"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iPhone</a:t>
              </a:r>
            </a:p>
          </p:txBody>
        </p:sp>
        <p:sp>
          <p:nvSpPr>
            <p:cNvPr id="200"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01"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1</a:t>
              </a:r>
            </a:p>
          </p:txBody>
        </p:sp>
        <p:pic>
          <p:nvPicPr>
            <p:cNvPr id="202"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sp>
        <p:nvSpPr>
          <p:cNvPr id="204" name="Line"/>
          <p:cNvSpPr/>
          <p:nvPr/>
        </p:nvSpPr>
        <p:spPr>
          <a:xfrm>
            <a:off x="17965818" y="10995679"/>
            <a:ext cx="839259" cy="1"/>
          </a:xfrm>
          <a:prstGeom prst="line">
            <a:avLst/>
          </a:prstGeom>
          <a:ln w="76200" cap="rnd">
            <a:solidFill>
              <a:srgbClr val="FFFFFF"/>
            </a:solidFill>
            <a:custDash>
              <a:ds d="100000" sp="200000"/>
            </a:custDash>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205" name="Image" descr="Image"/>
          <p:cNvPicPr>
            <a:picLocks noChangeAspect="1"/>
          </p:cNvPicPr>
          <p:nvPr/>
        </p:nvPicPr>
        <p:blipFill>
          <a:blip r:embed="rId3"/>
          <a:stretch>
            <a:fillRect/>
          </a:stretch>
        </p:blipFill>
        <p:spPr>
          <a:xfrm>
            <a:off x="1462724" y="6603499"/>
            <a:ext cx="1652630" cy="2216111"/>
          </a:xfrm>
          <a:prstGeom prst="rect">
            <a:avLst/>
          </a:prstGeom>
          <a:ln w="12700">
            <a:miter lim="400000"/>
          </a:ln>
          <a:effectLst>
            <a:outerShdw blurRad="127000" dist="76200" dir="2700000" rotWithShape="0">
              <a:srgbClr val="000000">
                <a:alpha val="75000"/>
              </a:srgbClr>
            </a:outerShdw>
          </a:effectLst>
        </p:spPr>
      </p:pic>
      <p:grpSp>
        <p:nvGrpSpPr>
          <p:cNvPr id="211" name="Group"/>
          <p:cNvGrpSpPr/>
          <p:nvPr/>
        </p:nvGrpSpPr>
        <p:grpSpPr>
          <a:xfrm>
            <a:off x="3956155" y="5679371"/>
            <a:ext cx="3936241" cy="3474858"/>
            <a:chOff x="0" y="0"/>
            <a:chExt cx="3936240" cy="3474856"/>
          </a:xfrm>
        </p:grpSpPr>
        <p:sp>
          <p:nvSpPr>
            <p:cNvPr id="206" name="Subtitle 2"/>
            <p:cNvSpPr txBox="1"/>
            <p:nvPr/>
          </p:nvSpPr>
          <p:spPr>
            <a:xfrm>
              <a:off x="499651" y="2509534"/>
              <a:ext cx="2380821" cy="8254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989748">
                <a:lnSpc>
                  <a:spcPct val="120000"/>
                </a:lnSpc>
                <a:spcBef>
                  <a:spcPts val="600"/>
                </a:spcBef>
                <a:defRPr sz="2821" b="1">
                  <a:solidFill>
                    <a:srgbClr val="1EA185"/>
                  </a:solidFill>
                  <a:latin typeface="Lato Light"/>
                  <a:ea typeface="Lato Light"/>
                  <a:cs typeface="Lato Light"/>
                  <a:sym typeface="Lato Light"/>
                </a:defRPr>
              </a:lvl1pPr>
            </a:lstStyle>
            <a:p>
              <a:r>
                <a:t>Selenum Grid</a:t>
              </a:r>
            </a:p>
          </p:txBody>
        </p:sp>
        <p:sp>
          <p:nvSpPr>
            <p:cNvPr id="207" name="Subtitle 2"/>
            <p:cNvSpPr txBox="1"/>
            <p:nvPr/>
          </p:nvSpPr>
          <p:spPr>
            <a:xfrm>
              <a:off x="72692" y="0"/>
              <a:ext cx="3863549" cy="746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         Grid</a:t>
              </a:r>
            </a:p>
          </p:txBody>
        </p:sp>
        <p:sp>
          <p:nvSpPr>
            <p:cNvPr id="208" name="Rectangle 14"/>
            <p:cNvSpPr/>
            <p:nvPr/>
          </p:nvSpPr>
          <p:spPr>
            <a:xfrm rot="5400000">
              <a:off x="366058" y="710755"/>
              <a:ext cx="2783495" cy="2744709"/>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pic>
          <p:nvPicPr>
            <p:cNvPr id="209" name="Image" descr="Image"/>
            <p:cNvPicPr>
              <a:picLocks noChangeAspect="1"/>
            </p:cNvPicPr>
            <p:nvPr/>
          </p:nvPicPr>
          <p:blipFill>
            <a:blip r:embed="rId4"/>
            <a:stretch>
              <a:fillRect/>
            </a:stretch>
          </p:blipFill>
          <p:spPr>
            <a:xfrm>
              <a:off x="0" y="295210"/>
              <a:ext cx="985224" cy="1014546"/>
            </a:xfrm>
            <a:prstGeom prst="rect">
              <a:avLst/>
            </a:prstGeom>
            <a:ln w="12700" cap="flat">
              <a:noFill/>
              <a:miter lim="400000"/>
            </a:ln>
            <a:effectLst>
              <a:outerShdw blurRad="127000" dist="76200" dir="2700000" rotWithShape="0">
                <a:srgbClr val="000000">
                  <a:alpha val="75000"/>
                </a:srgbClr>
              </a:outerShdw>
            </a:effectLst>
          </p:spPr>
        </p:pic>
        <p:pic>
          <p:nvPicPr>
            <p:cNvPr id="210" name="logo_wide.png" descr="logo_wide.png"/>
            <p:cNvPicPr>
              <a:picLocks noChangeAspect="1"/>
            </p:cNvPicPr>
            <p:nvPr/>
          </p:nvPicPr>
          <p:blipFill>
            <a:blip r:embed="rId5"/>
            <a:stretch>
              <a:fillRect/>
            </a:stretch>
          </p:blipFill>
          <p:spPr>
            <a:xfrm>
              <a:off x="949381" y="1112628"/>
              <a:ext cx="1481361" cy="1435498"/>
            </a:xfrm>
            <a:prstGeom prst="rect">
              <a:avLst/>
            </a:prstGeom>
            <a:ln w="12700" cap="flat">
              <a:noFill/>
              <a:miter lim="400000"/>
            </a:ln>
            <a:effectLst>
              <a:outerShdw blurRad="127000" dist="76200" dir="2700000" rotWithShape="0">
                <a:srgbClr val="000000">
                  <a:alpha val="75000"/>
                </a:srgbClr>
              </a:outerShdw>
            </a:effectLst>
          </p:spPr>
        </p:pic>
      </p:grpSp>
      <p:grpSp>
        <p:nvGrpSpPr>
          <p:cNvPr id="216" name="Group"/>
          <p:cNvGrpSpPr/>
          <p:nvPr/>
        </p:nvGrpSpPr>
        <p:grpSpPr>
          <a:xfrm>
            <a:off x="10685700" y="7573300"/>
            <a:ext cx="3231276" cy="3615714"/>
            <a:chOff x="0" y="0"/>
            <a:chExt cx="3231275" cy="3615712"/>
          </a:xfrm>
        </p:grpSpPr>
        <p:sp>
          <p:nvSpPr>
            <p:cNvPr id="212"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iPod</a:t>
              </a:r>
            </a:p>
          </p:txBody>
        </p:sp>
        <p:sp>
          <p:nvSpPr>
            <p:cNvPr id="213"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14"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4</a:t>
              </a:r>
            </a:p>
          </p:txBody>
        </p:sp>
        <p:pic>
          <p:nvPicPr>
            <p:cNvPr id="215"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grpSp>
        <p:nvGrpSpPr>
          <p:cNvPr id="221" name="Group"/>
          <p:cNvGrpSpPr/>
          <p:nvPr/>
        </p:nvGrpSpPr>
        <p:grpSpPr>
          <a:xfrm>
            <a:off x="18610499" y="3746186"/>
            <a:ext cx="3231277" cy="3615714"/>
            <a:chOff x="0" y="0"/>
            <a:chExt cx="3231275" cy="3615712"/>
          </a:xfrm>
        </p:grpSpPr>
        <p:sp>
          <p:nvSpPr>
            <p:cNvPr id="217"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iPhone</a:t>
              </a:r>
            </a:p>
          </p:txBody>
        </p:sp>
        <p:sp>
          <p:nvSpPr>
            <p:cNvPr id="218"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19"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3</a:t>
              </a:r>
            </a:p>
          </p:txBody>
        </p:sp>
        <p:pic>
          <p:nvPicPr>
            <p:cNvPr id="220"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grpSp>
        <p:nvGrpSpPr>
          <p:cNvPr id="226" name="Group"/>
          <p:cNvGrpSpPr/>
          <p:nvPr/>
        </p:nvGrpSpPr>
        <p:grpSpPr>
          <a:xfrm>
            <a:off x="14648099" y="3746186"/>
            <a:ext cx="3231277" cy="3615714"/>
            <a:chOff x="0" y="0"/>
            <a:chExt cx="3231275" cy="3615712"/>
          </a:xfrm>
        </p:grpSpPr>
        <p:sp>
          <p:nvSpPr>
            <p:cNvPr id="222"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iPhone</a:t>
              </a:r>
            </a:p>
          </p:txBody>
        </p:sp>
        <p:sp>
          <p:nvSpPr>
            <p:cNvPr id="223"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24"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2</a:t>
              </a:r>
            </a:p>
          </p:txBody>
        </p:sp>
        <p:pic>
          <p:nvPicPr>
            <p:cNvPr id="225"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grpSp>
        <p:nvGrpSpPr>
          <p:cNvPr id="231" name="Group"/>
          <p:cNvGrpSpPr/>
          <p:nvPr/>
        </p:nvGrpSpPr>
        <p:grpSpPr>
          <a:xfrm>
            <a:off x="14648099" y="7573300"/>
            <a:ext cx="3231277" cy="3615714"/>
            <a:chOff x="0" y="0"/>
            <a:chExt cx="3231275" cy="3615712"/>
          </a:xfrm>
        </p:grpSpPr>
        <p:sp>
          <p:nvSpPr>
            <p:cNvPr id="227"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iPod</a:t>
              </a:r>
            </a:p>
          </p:txBody>
        </p:sp>
        <p:sp>
          <p:nvSpPr>
            <p:cNvPr id="228"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29" name="Subtitle 2"/>
            <p:cNvSpPr txBox="1"/>
            <p:nvPr/>
          </p:nvSpPr>
          <p:spPr>
            <a:xfrm>
              <a:off x="0" y="0"/>
              <a:ext cx="1824850"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5</a:t>
              </a:r>
            </a:p>
          </p:txBody>
        </p:sp>
        <p:pic>
          <p:nvPicPr>
            <p:cNvPr id="230"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grpSp>
        <p:nvGrpSpPr>
          <p:cNvPr id="236" name="Group"/>
          <p:cNvGrpSpPr/>
          <p:nvPr/>
        </p:nvGrpSpPr>
        <p:grpSpPr>
          <a:xfrm>
            <a:off x="18610499" y="7573300"/>
            <a:ext cx="3231277" cy="3615714"/>
            <a:chOff x="0" y="0"/>
            <a:chExt cx="3231275" cy="3615712"/>
          </a:xfrm>
        </p:grpSpPr>
        <p:sp>
          <p:nvSpPr>
            <p:cNvPr id="232" name="Subtitle 2"/>
            <p:cNvSpPr txBox="1"/>
            <p:nvPr/>
          </p:nvSpPr>
          <p:spPr>
            <a:xfrm>
              <a:off x="509052" y="2731632"/>
              <a:ext cx="2549944" cy="8840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2500" b="1">
                  <a:solidFill>
                    <a:srgbClr val="1EA185"/>
                  </a:solidFill>
                  <a:latin typeface="Lato Light"/>
                  <a:ea typeface="Lato Light"/>
                  <a:cs typeface="Lato Light"/>
                  <a:sym typeface="Lato Light"/>
                </a:defRPr>
              </a:lvl1pPr>
            </a:lstStyle>
            <a:p>
              <a:r>
                <a:t>iPod</a:t>
              </a:r>
            </a:p>
          </p:txBody>
        </p:sp>
        <p:sp>
          <p:nvSpPr>
            <p:cNvPr id="233" name="Rectangle 14"/>
            <p:cNvSpPr/>
            <p:nvPr/>
          </p:nvSpPr>
          <p:spPr>
            <a:xfrm rot="5400000">
              <a:off x="388927" y="608976"/>
              <a:ext cx="2790195" cy="2894503"/>
            </a:xfrm>
            <a:prstGeom prst="rect">
              <a:avLst/>
            </a:prstGeom>
            <a:noFill/>
            <a:ln w="88900" cap="flat">
              <a:solidFill>
                <a:srgbClr val="0070C0"/>
              </a:solidFill>
              <a:prstDash val="sysDash"/>
              <a:miter lim="800000"/>
            </a:ln>
            <a:effectLst/>
          </p:spPr>
          <p:txBody>
            <a:bodyPr wrap="square" lIns="45719" tIns="45719" rIns="45719" bIns="45719" numCol="1" anchor="ctr">
              <a:noAutofit/>
            </a:bodyPr>
            <a:lstStyle/>
            <a:p>
              <a:pPr defTabSz="1828433">
                <a:defRPr sz="3600">
                  <a:solidFill>
                    <a:srgbClr val="FFFFFF"/>
                  </a:solidFill>
                  <a:latin typeface="Lato Light"/>
                  <a:ea typeface="Lato Light"/>
                  <a:cs typeface="Lato Light"/>
                  <a:sym typeface="Lato Light"/>
                </a:defRPr>
              </a:pPr>
              <a:endParaRPr/>
            </a:p>
          </p:txBody>
        </p:sp>
        <p:sp>
          <p:nvSpPr>
            <p:cNvPr id="234" name="Subtitle 2"/>
            <p:cNvSpPr txBox="1"/>
            <p:nvPr/>
          </p:nvSpPr>
          <p:spPr>
            <a:xfrm>
              <a:off x="0" y="0"/>
              <a:ext cx="2324031" cy="7478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8744" tIns="108744" rIns="108744" bIns="108744" numCol="1" anchor="t">
              <a:normAutofit/>
            </a:bodyPr>
            <a:lstStyle>
              <a:lvl1pPr defTabSz="1087636">
                <a:lnSpc>
                  <a:spcPct val="120000"/>
                </a:lnSpc>
                <a:spcBef>
                  <a:spcPts val="700"/>
                </a:spcBef>
                <a:defRPr sz="3100" b="1">
                  <a:solidFill>
                    <a:srgbClr val="1EA185"/>
                  </a:solidFill>
                  <a:latin typeface="Lato Light"/>
                  <a:ea typeface="Lato Light"/>
                  <a:cs typeface="Lato Light"/>
                  <a:sym typeface="Lato Light"/>
                </a:defRPr>
              </a:lvl1pPr>
            </a:lstStyle>
            <a:p>
              <a:r>
                <a:t>Node … N</a:t>
              </a:r>
            </a:p>
          </p:txBody>
        </p:sp>
        <p:pic>
          <p:nvPicPr>
            <p:cNvPr id="235" name="Image" descr="Image"/>
            <p:cNvPicPr>
              <a:picLocks noChangeAspect="1"/>
            </p:cNvPicPr>
            <p:nvPr/>
          </p:nvPicPr>
          <p:blipFill>
            <a:blip r:embed="rId2"/>
            <a:srcRect/>
            <a:stretch>
              <a:fillRect/>
            </a:stretch>
          </p:blipFill>
          <p:spPr>
            <a:xfrm>
              <a:off x="1239908" y="882530"/>
              <a:ext cx="1088166" cy="1955086"/>
            </a:xfrm>
            <a:prstGeom prst="rect">
              <a:avLst/>
            </a:prstGeom>
            <a:ln w="12700" cap="flat">
              <a:noFill/>
              <a:miter lim="400000"/>
            </a:ln>
            <a:effectLst>
              <a:outerShdw blurRad="127000" dist="76200" dir="2700000" rotWithShape="0">
                <a:srgbClr val="000000">
                  <a:alpha val="75000"/>
                </a:srgbClr>
              </a:outerShdw>
            </a:effectLst>
          </p:spPr>
        </p:pic>
      </p:grpSp>
      <p:sp>
        <p:nvSpPr>
          <p:cNvPr id="237" name="Line"/>
          <p:cNvSpPr/>
          <p:nvPr/>
        </p:nvSpPr>
        <p:spPr>
          <a:xfrm flipH="1">
            <a:off x="9459684" y="5785122"/>
            <a:ext cx="1" cy="3954464"/>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38" name="Line"/>
          <p:cNvSpPr/>
          <p:nvPr/>
        </p:nvSpPr>
        <p:spPr>
          <a:xfrm>
            <a:off x="9457098" y="5793854"/>
            <a:ext cx="1518117"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39" name="Line"/>
          <p:cNvSpPr/>
          <p:nvPr/>
        </p:nvSpPr>
        <p:spPr>
          <a:xfrm>
            <a:off x="9457098" y="9730854"/>
            <a:ext cx="1518117"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0" name="Line"/>
          <p:cNvSpPr/>
          <p:nvPr/>
        </p:nvSpPr>
        <p:spPr>
          <a:xfrm>
            <a:off x="13940349" y="5793854"/>
            <a:ext cx="1019905"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Line"/>
          <p:cNvSpPr/>
          <p:nvPr/>
        </p:nvSpPr>
        <p:spPr>
          <a:xfrm>
            <a:off x="17875496" y="5793854"/>
            <a:ext cx="1019906"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2" name="Line"/>
          <p:cNvSpPr/>
          <p:nvPr/>
        </p:nvSpPr>
        <p:spPr>
          <a:xfrm>
            <a:off x="7132731" y="7686154"/>
            <a:ext cx="2304192" cy="1"/>
          </a:xfrm>
          <a:prstGeom prst="line">
            <a:avLst/>
          </a:prstGeom>
          <a:ln w="25400">
            <a:solidFill>
              <a:schemeClr val="accent3">
                <a:hueOff val="-81409"/>
                <a:satOff val="11895"/>
                <a:lumOff val="11067"/>
              </a:scheme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3" name="Subtitle 2"/>
          <p:cNvSpPr txBox="1"/>
          <p:nvPr/>
        </p:nvSpPr>
        <p:spPr>
          <a:xfrm>
            <a:off x="7304482" y="7233365"/>
            <a:ext cx="1824851" cy="747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744" tIns="108744" rIns="108744" bIns="108744">
            <a:normAutofit/>
          </a:bodyPr>
          <a:lstStyle>
            <a:lvl1pPr defTabSz="598199">
              <a:lnSpc>
                <a:spcPct val="120000"/>
              </a:lnSpc>
              <a:spcBef>
                <a:spcPts val="400"/>
              </a:spcBef>
              <a:defRPr sz="1705" b="1">
                <a:solidFill>
                  <a:srgbClr val="1EA185"/>
                </a:solidFill>
                <a:latin typeface="Lato Light"/>
                <a:ea typeface="Lato Light"/>
                <a:cs typeface="Lato Light"/>
                <a:sym typeface="Lato Light"/>
              </a:defRPr>
            </a:lvl1pPr>
          </a:lstStyle>
          <a:p>
            <a:r>
              <a:t>USB Connection</a:t>
            </a:r>
          </a:p>
        </p:txBody>
      </p:sp>
    </p:spTree>
  </p:cSld>
  <p:clrMapOvr>
    <a:masterClrMapping/>
  </p:clrMapOvr>
  <mc:AlternateContent xmlns:mc="http://schemas.openxmlformats.org/markup-compatibility/2006" xmlns:p14="http://schemas.microsoft.com/office/powerpoint/2010/main">
    <mc:Choice Requires="p14">
      <p:transition spd="med">
        <p:push dir="u"/>
      </p:transition>
    </mc:Choice>
    <mc:Fallback xmlns:a14="http://schemas.microsoft.com/office/drawing/2010/main" xmlns:m="http://schemas.openxmlformats.org/officeDocument/2006/math" xmlns="">
      <p:transition spd="fast">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384F63"/>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Helvetica Neue UltraLight"/>
            <a:ea typeface="Helvetica Neue UltraLight"/>
            <a:cs typeface="Helvetica Neue UltraLight"/>
            <a:sym typeface="Helvetica Neue Ul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17262</TotalTime>
  <Words>789</Words>
  <Application>Microsoft Macintosh PowerPoint</Application>
  <PresentationFormat>Custom</PresentationFormat>
  <Paragraphs>145</Paragraphs>
  <Slides>22</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Gill Sans</vt:lpstr>
      <vt:lpstr>Helvetica</vt:lpstr>
      <vt:lpstr>Helvetica Neue</vt:lpstr>
      <vt:lpstr>Helvetica Neue UltraLight</vt:lpstr>
      <vt:lpstr>Lato Light</vt:lpstr>
      <vt:lpstr>Lobster 1.3</vt:lpstr>
      <vt:lpstr>Lucida Grande</vt:lpstr>
      <vt:lpstr>Montserrat Bold</vt:lpstr>
      <vt:lpstr>Montserrat ExtraBold</vt:lpstr>
      <vt:lpstr>Montserrat Medium</vt:lpstr>
      <vt:lpstr>Montserrat Regular</vt:lpstr>
      <vt:lpstr>New_Template8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Sargis Sargsyan</cp:lastModifiedBy>
  <cp:revision>5</cp:revision>
  <dcterms:modified xsi:type="dcterms:W3CDTF">2021-04-05T12:24:32Z</dcterms:modified>
</cp:coreProperties>
</file>