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79" r:id="rId3"/>
    <p:sldId id="258" r:id="rId4"/>
    <p:sldId id="261" r:id="rId5"/>
    <p:sldId id="263" r:id="rId6"/>
    <p:sldId id="265" r:id="rId7"/>
    <p:sldId id="266" r:id="rId8"/>
    <p:sldId id="267" r:id="rId9"/>
    <p:sldId id="268" r:id="rId10"/>
    <p:sldId id="269" r:id="rId11"/>
    <p:sldId id="262" r:id="rId12"/>
    <p:sldId id="271" r:id="rId13"/>
    <p:sldId id="272" r:id="rId14"/>
    <p:sldId id="273" r:id="rId15"/>
    <p:sldId id="274" r:id="rId16"/>
    <p:sldId id="276" r:id="rId17"/>
    <p:sldId id="280" r:id="rId18"/>
    <p:sldId id="278"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0EE"/>
    <a:srgbClr val="DEDEFE"/>
    <a:srgbClr val="CCE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solidFill>
            <a:srgbClr val="DCDE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4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поговорим об особенностях тестирования веб приложений для видеосервиса, в частности, остановимся на специфике тестирования плеера</a:t>
            </a:r>
          </a:p>
        </p:txBody>
      </p:sp>
    </p:spTree>
    <p:extLst>
      <p:ext uri="{BB962C8B-B14F-4D97-AF65-F5344CB8AC3E}">
        <p14:creationId xmlns:p14="http://schemas.microsoft.com/office/powerpoint/2010/main" val="2022566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В данный момент получается фрагментированное решение, фрагментированный плеер, что вызывает дополнительные трудности, т.к. у </a:t>
            </a:r>
            <a:r>
              <a:rPr lang="en-US" dirty="0"/>
              <a:t>fa </a:t>
            </a:r>
            <a:r>
              <a:rPr lang="ru-RU" dirty="0"/>
              <a:t>есть свои особенности: на этапе кодирования </a:t>
            </a:r>
            <a:r>
              <a:rPr lang="en-US" dirty="0"/>
              <a:t>fa </a:t>
            </a:r>
            <a:r>
              <a:rPr lang="ru-RU" dirty="0"/>
              <a:t>контента в него зашивается </a:t>
            </a:r>
            <a:r>
              <a:rPr lang="ru-RU" dirty="0" err="1"/>
              <a:t>урл</a:t>
            </a:r>
            <a:r>
              <a:rPr lang="ru-RU" dirty="0"/>
              <a:t> сервера лицензий. При воспроизведении плеер извлекает данный </a:t>
            </a:r>
            <a:r>
              <a:rPr lang="ru-RU" dirty="0" err="1"/>
              <a:t>урл</a:t>
            </a:r>
            <a:r>
              <a:rPr lang="ru-RU" dirty="0"/>
              <a:t> и отправляет на него запрос на лицензию. В связи с этим контент, закодированный под одно окружение, не может быть воспроизведен на другом. Нет смысла проверять на разных окружениях, т.к. это уже будет недостоверное тестирование, поэтому есть несколько способов обойти эту проблему.</a:t>
            </a:r>
          </a:p>
          <a:p>
            <a:r>
              <a:rPr lang="ru-RU" dirty="0"/>
              <a:t>Такие моменты приводят к тому, что это уже не обычное тестирование веб сайта, где можно запустить </a:t>
            </a:r>
            <a:r>
              <a:rPr lang="ru-RU" dirty="0" err="1"/>
              <a:t>селениум</a:t>
            </a:r>
            <a:r>
              <a:rPr lang="ru-RU" dirty="0"/>
              <a:t> для </a:t>
            </a:r>
            <a:r>
              <a:rPr lang="ru-RU" dirty="0" err="1"/>
              <a:t>проверуи</a:t>
            </a:r>
            <a:r>
              <a:rPr lang="ru-RU" dirty="0"/>
              <a:t> верстки и базового </a:t>
            </a:r>
            <a:r>
              <a:rPr lang="en-US" dirty="0" err="1"/>
              <a:t>ux</a:t>
            </a:r>
            <a:r>
              <a:rPr lang="en-US" dirty="0"/>
              <a:t>, </a:t>
            </a:r>
            <a:r>
              <a:rPr lang="ru-RU" dirty="0"/>
              <a:t>здесь есть свои сложности из-за плеера и видео, которые требуют от тестировщика расширенных знаний, понимания как доставляется контент, как подменить ключи, как зажать канал на роутере</a:t>
            </a:r>
          </a:p>
        </p:txBody>
      </p:sp>
    </p:spTree>
    <p:extLst>
      <p:ext uri="{BB962C8B-B14F-4D97-AF65-F5344CB8AC3E}">
        <p14:creationId xmlns:p14="http://schemas.microsoft.com/office/powerpoint/2010/main" val="388967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Меньшие трудности возникают при тестировании </a:t>
            </a:r>
            <a:r>
              <a:rPr lang="en-US" dirty="0"/>
              <a:t>HTML5 </a:t>
            </a:r>
            <a:r>
              <a:rPr lang="ru-RU" dirty="0"/>
              <a:t>плеера. В качестве плеера был выбран </a:t>
            </a:r>
            <a:r>
              <a:rPr lang="en-US" dirty="0" err="1"/>
              <a:t>shaka</a:t>
            </a:r>
            <a:r>
              <a:rPr lang="en-US" dirty="0"/>
              <a:t> </a:t>
            </a:r>
            <a:r>
              <a:rPr lang="ru-RU" dirty="0"/>
              <a:t>и тестирование заключалось в нескольких моментах:</a:t>
            </a:r>
          </a:p>
          <a:p>
            <a:pPr marL="342900" indent="-342900">
              <a:buFont typeface="Arial" panose="020B0604020202020204" pitchFamily="34" charset="0"/>
              <a:buChar char="•"/>
            </a:pPr>
            <a:r>
              <a:rPr lang="ru-RU" dirty="0"/>
              <a:t>Тестирование на ограниченной группе пользователей</a:t>
            </a:r>
          </a:p>
          <a:p>
            <a:pPr marL="342900" indent="-342900">
              <a:buFont typeface="Arial" panose="020B0604020202020204" pitchFamily="34" charset="0"/>
              <a:buChar char="•"/>
            </a:pPr>
            <a:r>
              <a:rPr lang="ru-RU" dirty="0"/>
              <a:t>Проверка корректности </a:t>
            </a:r>
            <a:r>
              <a:rPr lang="ru-RU" dirty="0" err="1"/>
              <a:t>урлов</a:t>
            </a:r>
            <a:r>
              <a:rPr lang="ru-RU" dirty="0"/>
              <a:t> и проигрывания в специальном инструменте от </a:t>
            </a:r>
            <a:r>
              <a:rPr lang="en-US" dirty="0" err="1"/>
              <a:t>shaka</a:t>
            </a:r>
            <a:r>
              <a:rPr lang="en-US" dirty="0"/>
              <a:t> player</a:t>
            </a:r>
          </a:p>
          <a:p>
            <a:pPr marL="342900" indent="-342900">
              <a:buFont typeface="Arial" panose="020B0604020202020204" pitchFamily="34" charset="0"/>
              <a:buChar char="•"/>
            </a:pPr>
            <a:r>
              <a:rPr lang="ru-RU" dirty="0"/>
              <a:t>И тестирование изменения битрейта при ухудшении качества канала</a:t>
            </a:r>
          </a:p>
        </p:txBody>
      </p:sp>
    </p:spTree>
    <p:extLst>
      <p:ext uri="{BB962C8B-B14F-4D97-AF65-F5344CB8AC3E}">
        <p14:creationId xmlns:p14="http://schemas.microsoft.com/office/powerpoint/2010/main" val="1938101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342900" indent="-342900">
              <a:buFont typeface="Arial" panose="020B0604020202020204" pitchFamily="34" charset="0"/>
              <a:buChar char="•"/>
            </a:pPr>
            <a:r>
              <a:rPr lang="ru-RU" dirty="0"/>
              <a:t>Получает </a:t>
            </a:r>
            <a:r>
              <a:rPr lang="en-US" dirty="0" err="1"/>
              <a:t>url</a:t>
            </a:r>
            <a:r>
              <a:rPr lang="en-US" dirty="0"/>
              <a:t> </a:t>
            </a:r>
            <a:r>
              <a:rPr lang="ru-RU" dirty="0"/>
              <a:t>на манифест и скачивает его; </a:t>
            </a:r>
            <a:r>
              <a:rPr lang="en-US" dirty="0"/>
              <a:t>xml </a:t>
            </a:r>
            <a:r>
              <a:rPr lang="ru-RU" dirty="0"/>
              <a:t>правило того, как дальше плеер должен выкачивать плейлист в определенном формате</a:t>
            </a:r>
          </a:p>
          <a:p>
            <a:pPr marL="342900" indent="-342900">
              <a:buFont typeface="Arial" panose="020B0604020202020204" pitchFamily="34" charset="0"/>
              <a:buChar char="•"/>
            </a:pPr>
            <a:r>
              <a:rPr lang="ru-RU" dirty="0"/>
              <a:t>В этот же момент подключается </a:t>
            </a:r>
            <a:r>
              <a:rPr lang="en-US" dirty="0"/>
              <a:t>DRM </a:t>
            </a:r>
            <a:r>
              <a:rPr lang="ru-RU" dirty="0"/>
              <a:t>менеджер плеера и запрашивает у сервера </a:t>
            </a:r>
            <a:r>
              <a:rPr lang="ru-RU" dirty="0" err="1"/>
              <a:t>лиценщию</a:t>
            </a:r>
            <a:endParaRPr lang="ru-RU" dirty="0"/>
          </a:p>
          <a:p>
            <a:pPr marL="342900" indent="-342900">
              <a:buFont typeface="Arial" panose="020B0604020202020204" pitchFamily="34" charset="0"/>
              <a:buChar char="•"/>
            </a:pPr>
            <a:r>
              <a:rPr lang="ru-RU" dirty="0"/>
              <a:t>Получив ключ сессии, дешифрует поток</a:t>
            </a:r>
          </a:p>
          <a:p>
            <a:pPr marL="0" indent="0">
              <a:buFont typeface="Arial" panose="020B0604020202020204" pitchFamily="34" charset="0"/>
              <a:buNone/>
            </a:pPr>
            <a:r>
              <a:rPr lang="ru-RU" dirty="0"/>
              <a:t>На каждом этапе работы плеера могут возникать проблемы. Каждый запрос – потенциальный отказ и нужно протестировать все эти моменты.</a:t>
            </a:r>
          </a:p>
          <a:p>
            <a:pPr marL="342900" indent="-342900">
              <a:buFont typeface="Arial" panose="020B0604020202020204" pitchFamily="34" charset="0"/>
              <a:buChar char="•"/>
            </a:pPr>
            <a:r>
              <a:rPr lang="ru-RU" dirty="0"/>
              <a:t>Проблемы с самим контентом</a:t>
            </a:r>
            <a:endParaRPr lang="en-US" dirty="0"/>
          </a:p>
          <a:p>
            <a:pPr marL="342900" indent="-342900">
              <a:buFont typeface="Arial" panose="020B0604020202020204" pitchFamily="34" charset="0"/>
              <a:buChar char="•"/>
            </a:pPr>
            <a:r>
              <a:rPr lang="ru-RU" dirty="0"/>
              <a:t>Отсутствие манифеста: раз в определенное время происходит копирование базы, в процессе может пойти что-то не так и файл может затеряться </a:t>
            </a:r>
          </a:p>
          <a:p>
            <a:pPr marL="342900" indent="-342900">
              <a:buFont typeface="Arial" panose="020B0604020202020204" pitchFamily="34" charset="0"/>
              <a:buChar char="•"/>
            </a:pPr>
            <a:r>
              <a:rPr lang="ru-RU" dirty="0"/>
              <a:t>Недоступность сервера - </a:t>
            </a:r>
            <a:r>
              <a:rPr lang="ru-RU" dirty="0" err="1"/>
              <a:t>ркн</a:t>
            </a:r>
            <a:r>
              <a:rPr lang="ru-RU" dirty="0"/>
              <a:t> заблокирует </a:t>
            </a:r>
            <a:r>
              <a:rPr lang="ru-RU" dirty="0" err="1"/>
              <a:t>гугл</a:t>
            </a:r>
            <a:r>
              <a:rPr lang="ru-RU" dirty="0"/>
              <a:t> подсеть, в которой установлен </a:t>
            </a:r>
            <a:r>
              <a:rPr lang="en-US" dirty="0"/>
              <a:t>license </a:t>
            </a:r>
            <a:r>
              <a:rPr lang="ru-RU" dirty="0"/>
              <a:t>сервер и никто лицензии не получит</a:t>
            </a:r>
          </a:p>
          <a:p>
            <a:pPr marL="342900" indent="-342900">
              <a:buFont typeface="Arial" panose="020B0604020202020204" pitchFamily="34" charset="0"/>
              <a:buChar char="•"/>
            </a:pPr>
            <a:r>
              <a:rPr lang="ru-RU" dirty="0"/>
              <a:t>Известно, что в </a:t>
            </a:r>
            <a:r>
              <a:rPr lang="ru-RU" dirty="0" err="1"/>
              <a:t>фиддлере</a:t>
            </a:r>
            <a:r>
              <a:rPr lang="ru-RU" dirty="0"/>
              <a:t> можно перехватывать не только </a:t>
            </a:r>
            <a:r>
              <a:rPr lang="ru-RU" dirty="0" err="1"/>
              <a:t>исх</a:t>
            </a:r>
            <a:r>
              <a:rPr lang="ru-RU" dirty="0"/>
              <a:t>, но и входящие запросы, </a:t>
            </a:r>
            <a:r>
              <a:rPr lang="ru-RU" dirty="0" err="1"/>
              <a:t>т.о</a:t>
            </a:r>
            <a:r>
              <a:rPr lang="ru-RU" dirty="0"/>
              <a:t> при включении этого режима можно менять данные</a:t>
            </a:r>
          </a:p>
        </p:txBody>
      </p:sp>
    </p:spTree>
    <p:extLst>
      <p:ext uri="{BB962C8B-B14F-4D97-AF65-F5344CB8AC3E}">
        <p14:creationId xmlns:p14="http://schemas.microsoft.com/office/powerpoint/2010/main" val="120203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Запрос за лицензией к </a:t>
            </a:r>
            <a:r>
              <a:rPr lang="en-US" dirty="0"/>
              <a:t>DRM </a:t>
            </a:r>
            <a:r>
              <a:rPr lang="ru-RU" dirty="0"/>
              <a:t>серверу также порождает несколько сценариев тестирований, потому что мы распространяем контент по разным правам и это все также нужно учитывать</a:t>
            </a:r>
          </a:p>
          <a:p>
            <a:pPr marL="342900" indent="-342900">
              <a:buFont typeface="Arial" panose="020B0604020202020204" pitchFamily="34" charset="0"/>
              <a:buChar char="•"/>
            </a:pPr>
            <a:r>
              <a:rPr lang="ru-RU" dirty="0"/>
              <a:t>Тестирование веба для видеосервиса отличается от традиционного тестирования различных веб сайтов, будь то магазин или сайт котировок валют, потому что обладает рядом особенностей, которые усложняют автоматизацию и увеличивают количество сценариев, которые необходимо покрывать тестами</a:t>
            </a:r>
          </a:p>
        </p:txBody>
      </p:sp>
    </p:spTree>
    <p:extLst>
      <p:ext uri="{BB962C8B-B14F-4D97-AF65-F5344CB8AC3E}">
        <p14:creationId xmlns:p14="http://schemas.microsoft.com/office/powerpoint/2010/main" val="997828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Тестировать не для кого не в новинку, но у видеосервиса есть своя характерная специфика и свои задачи. Основная задача сайта видеосервиса – обеспечение пользователей качественным контентом и сделать процесс взаимодействия с сервисом максимально </a:t>
            </a:r>
            <a:r>
              <a:rPr lang="ru-RU" dirty="0" err="1"/>
              <a:t>удобным+маркетинговый</a:t>
            </a:r>
            <a:r>
              <a:rPr lang="ru-RU" dirty="0"/>
              <a:t> инструмент, т.к. с точки зрения просмотров – на вебе их меньше.</a:t>
            </a:r>
          </a:p>
        </p:txBody>
      </p:sp>
    </p:spTree>
    <p:extLst>
      <p:ext uri="{BB962C8B-B14F-4D97-AF65-F5344CB8AC3E}">
        <p14:creationId xmlns:p14="http://schemas.microsoft.com/office/powerpoint/2010/main" val="1228088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У лицензиаров есть отдел цифровой дистрибуции, от которого мы получаем исходники в </a:t>
            </a:r>
            <a:r>
              <a:rPr lang="ru-RU" dirty="0" err="1"/>
              <a:t>спец.формате</a:t>
            </a:r>
            <a:r>
              <a:rPr lang="ru-RU" dirty="0"/>
              <a:t> с набором </a:t>
            </a:r>
            <a:r>
              <a:rPr lang="ru-RU" dirty="0" err="1"/>
              <a:t>техн</a:t>
            </a:r>
            <a:r>
              <a:rPr lang="ru-RU" dirty="0"/>
              <a:t>. Метаданных по настройке звука/видео – все исходные материалы требуют некоторого процесса обработки. Исходники попадают в спец. отдел, который занимается подготовкой видео, проверяет, что все работает корректно и правильно; нужно проверить, что прислал правообладатель, пригодно ли это к просмотру: посмотреть битрейт, вывести уровень звука и сделать цветокоррекцию. После этого исходники отправляются в систему кодирования, и далее все видео во всех форматах уходит на </a:t>
            </a:r>
            <a:r>
              <a:rPr lang="ru-RU" dirty="0" err="1"/>
              <a:t>хранилки</a:t>
            </a:r>
            <a:r>
              <a:rPr lang="ru-RU" dirty="0"/>
              <a:t> и раскладывается по серверам </a:t>
            </a:r>
            <a:r>
              <a:rPr lang="ru-RU" dirty="0" err="1"/>
              <a:t>нашех</a:t>
            </a:r>
            <a:r>
              <a:rPr lang="ru-RU" dirty="0"/>
              <a:t> контент платформы, после чего отправляется конечному пользователю. Все наше видео нуждается в защите, поэтому мы его шифруем.</a:t>
            </a:r>
          </a:p>
        </p:txBody>
      </p:sp>
    </p:spTree>
    <p:extLst>
      <p:ext uri="{BB962C8B-B14F-4D97-AF65-F5344CB8AC3E}">
        <p14:creationId xmlns:p14="http://schemas.microsoft.com/office/powerpoint/2010/main" val="171566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Легальный цифровой контент, распространяемый в Интернете, должен быть защищен </a:t>
            </a:r>
            <a:r>
              <a:rPr lang="en-US" dirty="0"/>
              <a:t>DRM-</a:t>
            </a:r>
            <a:r>
              <a:rPr lang="ru-RU" dirty="0"/>
              <a:t>это система, которая защищает контент от несанкционированного копирования; своеобразный замок, ключ к которому пользователь получает через системы </a:t>
            </a:r>
            <a:r>
              <a:rPr lang="en-US" dirty="0"/>
              <a:t>DRM </a:t>
            </a:r>
            <a:r>
              <a:rPr lang="ru-RU" dirty="0"/>
              <a:t>известных вендоров; ключ взломать тяжело, а получить можно только после покупки продукта с лицензией. Если видео зашифровано с помощью </a:t>
            </a:r>
            <a:r>
              <a:rPr lang="en-US" dirty="0"/>
              <a:t>DRM </a:t>
            </a:r>
            <a:r>
              <a:rPr lang="ru-RU" dirty="0"/>
              <a:t>решения, то при воспроизведении плеер обнаружит зашифрованные данные и запросит от менеджера лицензий проверку подлинности и ключ расшифровки</a:t>
            </a:r>
          </a:p>
        </p:txBody>
      </p:sp>
    </p:spTree>
    <p:extLst>
      <p:ext uri="{BB962C8B-B14F-4D97-AF65-F5344CB8AC3E}">
        <p14:creationId xmlns:p14="http://schemas.microsoft.com/office/powerpoint/2010/main" val="109708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Все </a:t>
            </a:r>
            <a:r>
              <a:rPr lang="en-US" dirty="0" err="1"/>
              <a:t>Drm</a:t>
            </a:r>
            <a:r>
              <a:rPr lang="en-US" dirty="0"/>
              <a:t>-</a:t>
            </a:r>
            <a:r>
              <a:rPr lang="ru-RU" dirty="0"/>
              <a:t>решения сертифицированные, купленные; мы используем буквально все </a:t>
            </a:r>
            <a:r>
              <a:rPr lang="en-US" dirty="0"/>
              <a:t>DRM,</a:t>
            </a:r>
            <a:r>
              <a:rPr lang="ru-RU" dirty="0"/>
              <a:t> </a:t>
            </a:r>
            <a:r>
              <a:rPr lang="ru-RU" dirty="0" err="1"/>
              <a:t>тк</a:t>
            </a:r>
            <a:r>
              <a:rPr lang="ru-RU" dirty="0"/>
              <a:t> это требования студий, в легальном виде возможна продажа только через </a:t>
            </a:r>
            <a:r>
              <a:rPr lang="en-US" dirty="0"/>
              <a:t>DRM. </a:t>
            </a:r>
            <a:r>
              <a:rPr lang="ru-RU" dirty="0"/>
              <a:t>Изначально у каждого вендора была своя схема шифрования и свой транспорт(контейнер), но после появления </a:t>
            </a:r>
            <a:r>
              <a:rPr lang="en-US" dirty="0" err="1"/>
              <a:t>cenc</a:t>
            </a:r>
            <a:r>
              <a:rPr lang="en-US" dirty="0"/>
              <a:t> </a:t>
            </a:r>
            <a:r>
              <a:rPr lang="ru-RU" dirty="0"/>
              <a:t>и принятия его всеми крупными игроками, появился общий контейнер </a:t>
            </a:r>
            <a:r>
              <a:rPr lang="en-US" dirty="0" err="1"/>
              <a:t>cenc</a:t>
            </a:r>
            <a:r>
              <a:rPr lang="ru-RU" dirty="0"/>
              <a:t> – с несколькими </a:t>
            </a:r>
            <a:r>
              <a:rPr lang="en-US" dirty="0" err="1"/>
              <a:t>drm</a:t>
            </a:r>
            <a:r>
              <a:rPr lang="en-US" dirty="0"/>
              <a:t>. </a:t>
            </a:r>
            <a:endParaRPr lang="ru-RU" dirty="0"/>
          </a:p>
        </p:txBody>
      </p:sp>
    </p:spTree>
    <p:extLst>
      <p:ext uri="{BB962C8B-B14F-4D97-AF65-F5344CB8AC3E}">
        <p14:creationId xmlns:p14="http://schemas.microsoft.com/office/powerpoint/2010/main" val="943753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Изначальное распределение по платформам было таким, но с появлением </a:t>
            </a:r>
            <a:r>
              <a:rPr lang="en-US" dirty="0" err="1"/>
              <a:t>cenc</a:t>
            </a:r>
            <a:r>
              <a:rPr lang="en-US" dirty="0"/>
              <a:t> </a:t>
            </a:r>
            <a:r>
              <a:rPr lang="ru-RU" dirty="0"/>
              <a:t>веб также постепенно перешел на данный стандарт</a:t>
            </a:r>
          </a:p>
        </p:txBody>
      </p:sp>
    </p:spTree>
    <p:extLst>
      <p:ext uri="{BB962C8B-B14F-4D97-AF65-F5344CB8AC3E}">
        <p14:creationId xmlns:p14="http://schemas.microsoft.com/office/powerpoint/2010/main" val="398816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До перехода на </a:t>
            </a:r>
            <a:r>
              <a:rPr lang="en-US" dirty="0" err="1"/>
              <a:t>cenc</a:t>
            </a:r>
            <a:r>
              <a:rPr lang="en-US" dirty="0"/>
              <a:t> </a:t>
            </a:r>
            <a:r>
              <a:rPr lang="ru-RU" dirty="0"/>
              <a:t>на вебе проигрывался </a:t>
            </a:r>
            <a:r>
              <a:rPr lang="en-US" dirty="0"/>
              <a:t>fa, </a:t>
            </a:r>
            <a:r>
              <a:rPr lang="ru-RU" dirty="0"/>
              <a:t>все браузеры постепенно уходят от дефолтного </a:t>
            </a:r>
            <a:r>
              <a:rPr lang="ru-RU" dirty="0" err="1"/>
              <a:t>флеша</a:t>
            </a:r>
            <a:r>
              <a:rPr lang="ru-RU" dirty="0"/>
              <a:t> из-за ряда минусов: контент тяжеловесен, решение базируется на плагине и поддерживается одной компанией. Было принято решение перейти на </a:t>
            </a:r>
            <a:r>
              <a:rPr lang="en-US" dirty="0" err="1"/>
              <a:t>fp</a:t>
            </a:r>
            <a:endParaRPr lang="ru-RU" dirty="0"/>
          </a:p>
        </p:txBody>
      </p:sp>
    </p:spTree>
    <p:extLst>
      <p:ext uri="{BB962C8B-B14F-4D97-AF65-F5344CB8AC3E}">
        <p14:creationId xmlns:p14="http://schemas.microsoft.com/office/powerpoint/2010/main" val="971681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en-US" dirty="0" err="1"/>
              <a:t>Fp</a:t>
            </a:r>
            <a:r>
              <a:rPr lang="en-US" dirty="0"/>
              <a:t> </a:t>
            </a:r>
            <a:r>
              <a:rPr lang="ru-RU" dirty="0"/>
              <a:t>был закрытым стандартом и только в 2015 году </a:t>
            </a:r>
            <a:r>
              <a:rPr lang="en-US" dirty="0"/>
              <a:t>apple </a:t>
            </a:r>
            <a:r>
              <a:rPr lang="ru-RU" dirty="0"/>
              <a:t>показал первую версию </a:t>
            </a:r>
            <a:r>
              <a:rPr lang="en-US" dirty="0" err="1"/>
              <a:t>sdk</a:t>
            </a:r>
            <a:r>
              <a:rPr lang="en-US" dirty="0"/>
              <a:t>, </a:t>
            </a:r>
            <a:r>
              <a:rPr lang="ru-RU" dirty="0"/>
              <a:t>а после отказа основных браузеров от </a:t>
            </a:r>
            <a:r>
              <a:rPr lang="en-US" dirty="0"/>
              <a:t>fa, </a:t>
            </a:r>
            <a:r>
              <a:rPr lang="ru-RU" dirty="0"/>
              <a:t>переход на </a:t>
            </a:r>
            <a:r>
              <a:rPr lang="en-US" dirty="0" err="1"/>
              <a:t>fp</a:t>
            </a:r>
            <a:r>
              <a:rPr lang="en-US" dirty="0"/>
              <a:t> – </a:t>
            </a:r>
            <a:r>
              <a:rPr lang="ru-RU" dirty="0"/>
              <a:t>это выход.</a:t>
            </a:r>
          </a:p>
        </p:txBody>
      </p:sp>
    </p:spTree>
    <p:extLst>
      <p:ext uri="{BB962C8B-B14F-4D97-AF65-F5344CB8AC3E}">
        <p14:creationId xmlns:p14="http://schemas.microsoft.com/office/powerpoint/2010/main" val="155732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Основная особенность тестирования плеера – поддержка сразу 2х плееров для </a:t>
            </a:r>
            <a:r>
              <a:rPr lang="en-US" dirty="0"/>
              <a:t>Safari </a:t>
            </a:r>
            <a:r>
              <a:rPr lang="ru-RU" dirty="0"/>
              <a:t>и </a:t>
            </a:r>
            <a:r>
              <a:rPr lang="en-US" dirty="0"/>
              <a:t>IE, </a:t>
            </a:r>
            <a:r>
              <a:rPr lang="ru-RU" dirty="0"/>
              <a:t>базирующийся на </a:t>
            </a:r>
            <a:r>
              <a:rPr lang="en-US" dirty="0"/>
              <a:t>FA </a:t>
            </a:r>
            <a:r>
              <a:rPr lang="ru-RU" dirty="0"/>
              <a:t>второй – это </a:t>
            </a:r>
            <a:r>
              <a:rPr lang="en-US" dirty="0"/>
              <a:t>HTML5 </a:t>
            </a:r>
            <a:r>
              <a:rPr lang="ru-RU" dirty="0"/>
              <a:t>плеер на базе </a:t>
            </a:r>
            <a:r>
              <a:rPr lang="en-US" dirty="0" err="1"/>
              <a:t>cenc</a:t>
            </a:r>
            <a:endParaRPr lang="en-US" dirty="0"/>
          </a:p>
          <a:p>
            <a:pPr marL="342900" indent="-342900">
              <a:buFont typeface="Arial" panose="020B0604020202020204" pitchFamily="34" charset="0"/>
              <a:buChar char="•"/>
            </a:pPr>
            <a:r>
              <a:rPr lang="ru-RU" dirty="0"/>
              <a:t>Тестирование в 2-х состояниях – авторизованное и неавторизованное </a:t>
            </a:r>
          </a:p>
          <a:p>
            <a:pPr marL="342900" indent="-342900">
              <a:buFont typeface="Arial" panose="020B0604020202020204" pitchFamily="34" charset="0"/>
              <a:buChar char="•"/>
            </a:pPr>
            <a:r>
              <a:rPr lang="ru-RU" dirty="0" err="1"/>
              <a:t>Мультисервис</a:t>
            </a:r>
            <a:r>
              <a:rPr lang="ru-RU" dirty="0"/>
              <a:t> – все файлы могут проигрываться и на </a:t>
            </a:r>
            <a:r>
              <a:rPr lang="ru-RU" dirty="0" err="1"/>
              <a:t>др</a:t>
            </a:r>
            <a:r>
              <a:rPr lang="ru-RU" dirty="0"/>
              <a:t> устройствах</a:t>
            </a:r>
          </a:p>
          <a:p>
            <a:pPr marL="342900" indent="-342900">
              <a:buFont typeface="Arial" panose="020B0604020202020204" pitchFamily="34" charset="0"/>
              <a:buChar char="•"/>
            </a:pPr>
            <a:r>
              <a:rPr lang="ru-RU" dirty="0"/>
              <a:t>Важно уметь тестировать адаптивность: зажимать сеть и смотреть, что картинка не останавливается, а лишь несколько ухудшается ее качество </a:t>
            </a:r>
            <a:r>
              <a:rPr lang="en-US" dirty="0"/>
              <a:t>&gt;&gt;&gt; </a:t>
            </a:r>
            <a:r>
              <a:rPr lang="ru-RU" dirty="0" err="1"/>
              <a:t>снифер</a:t>
            </a:r>
            <a:r>
              <a:rPr lang="ru-RU" dirty="0"/>
              <a:t> </a:t>
            </a:r>
          </a:p>
        </p:txBody>
      </p:sp>
    </p:spTree>
    <p:extLst>
      <p:ext uri="{BB962C8B-B14F-4D97-AF65-F5344CB8AC3E}">
        <p14:creationId xmlns:p14="http://schemas.microsoft.com/office/powerpoint/2010/main" val="14873351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over">
    <p:spTree>
      <p:nvGrpSpPr>
        <p:cNvPr id="1" name=""/>
        <p:cNvGrpSpPr/>
        <p:nvPr/>
      </p:nvGrpSpPr>
      <p:grpSpPr>
        <a:xfrm>
          <a:off x="0" y="0"/>
          <a:ext cx="0" cy="0"/>
          <a:chOff x="0" y="0"/>
          <a:chExt cx="0" cy="0"/>
        </a:xfrm>
      </p:grpSpPr>
      <p:pic>
        <p:nvPicPr>
          <p:cNvPr id="14" name="Изображение" descr="Изображение"/>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5" name="image2.png" descr="image2.png"/>
          <p:cNvPicPr>
            <a:picLocks noChangeAspect="1"/>
          </p:cNvPicPr>
          <p:nvPr/>
        </p:nvPicPr>
        <p:blipFill>
          <a:blip r:embed="rId3">
            <a:extLst/>
          </a:blip>
          <a:stretch>
            <a:fillRect/>
          </a:stretch>
        </p:blipFill>
        <p:spPr>
          <a:xfrm>
            <a:off x="8614867" y="5562486"/>
            <a:ext cx="7154266" cy="2591026"/>
          </a:xfrm>
          <a:prstGeom prst="rect">
            <a:avLst/>
          </a:prstGeom>
          <a:ln w="12700">
            <a:miter lim="400000"/>
          </a:ln>
        </p:spPr>
      </p:pic>
      <p:pic>
        <p:nvPicPr>
          <p:cNvPr id="16" name="Streamlines.png" descr="Streamlines.png"/>
          <p:cNvPicPr>
            <a:picLocks noChangeAspect="1"/>
          </p:cNvPicPr>
          <p:nvPr/>
        </p:nvPicPr>
        <p:blipFill>
          <a:blip r:embed="rId4">
            <a:extLst/>
          </a:blip>
          <a:stretch>
            <a:fillRect/>
          </a:stretch>
        </p:blipFill>
        <p:spPr>
          <a:xfrm>
            <a:off x="0" y="0"/>
            <a:ext cx="24384000" cy="13716000"/>
          </a:xfrm>
          <a:prstGeom prst="rect">
            <a:avLst/>
          </a:prstGeom>
          <a:ln w="12700">
            <a:miter lim="400000"/>
          </a:ln>
        </p:spPr>
      </p:pic>
      <p:sp>
        <p:nvSpPr>
          <p:cNvPr id="17" name="Номер слайда"/>
          <p:cNvSpPr txBox="1">
            <a:spLocks noGrp="1"/>
          </p:cNvSpPr>
          <p:nvPr>
            <p:ph type="sldNum" sz="quarter" idx="2"/>
          </p:nvPr>
        </p:nvSpPr>
        <p:spPr>
          <a:xfrm>
            <a:off x="11935814" y="13010554"/>
            <a:ext cx="494513" cy="511175"/>
          </a:xfrm>
          <a:prstGeom prst="rect">
            <a:avLst/>
          </a:prstGeom>
        </p:spPr>
        <p:txBody>
          <a:bodyPr lIns="71436" tIns="71436" rIns="71436" bIns="71436"/>
          <a:lstStyle>
            <a:lvl1pPr algn="ctr" defTabSz="584200">
              <a:defRPr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H2">
    <p:spTree>
      <p:nvGrpSpPr>
        <p:cNvPr id="1" name=""/>
        <p:cNvGrpSpPr/>
        <p:nvPr/>
      </p:nvGrpSpPr>
      <p:grpSpPr>
        <a:xfrm>
          <a:off x="0" y="0"/>
          <a:ext cx="0" cy="0"/>
          <a:chOff x="0" y="0"/>
          <a:chExt cx="0" cy="0"/>
        </a:xfrm>
      </p:grpSpPr>
      <p:sp>
        <p:nvSpPr>
          <p:cNvPr id="2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Заголовок к разделу"/>
          <p:cNvSpPr txBox="1">
            <a:spLocks noGrp="1"/>
          </p:cNvSpPr>
          <p:nvPr>
            <p:ph type="body" sz="quarter" idx="13"/>
          </p:nvPr>
        </p:nvSpPr>
        <p:spPr>
          <a:xfrm>
            <a:off x="2566736" y="4989688"/>
            <a:ext cx="15200215" cy="1803401"/>
          </a:xfrm>
          <a:prstGeom prst="rect">
            <a:avLst/>
          </a:prstGeom>
        </p:spPr>
        <p:txBody>
          <a:bodyPr wrap="none" anchor="t">
            <a:spAutoFit/>
          </a:bodyPr>
          <a:lstStyle>
            <a:lvl1pPr marL="0" indent="0" defTabSz="825500">
              <a:lnSpc>
                <a:spcPct val="80000"/>
              </a:lnSpc>
              <a:spcBef>
                <a:spcPts val="0"/>
              </a:spcBef>
              <a:buSzTx/>
              <a:buNone/>
              <a:defRPr sz="11200" b="1">
                <a:solidFill>
                  <a:srgbClr val="FFFFFF"/>
                </a:solidFill>
              </a:defRPr>
            </a:lvl1pPr>
          </a:lstStyle>
          <a:p>
            <a:r>
              <a:t>Заголовок к разделу</a:t>
            </a:r>
          </a:p>
        </p:txBody>
      </p:sp>
      <p:sp>
        <p:nvSpPr>
          <p:cNvPr id="26" name="Описание. Опционально"/>
          <p:cNvSpPr txBox="1">
            <a:spLocks noGrp="1"/>
          </p:cNvSpPr>
          <p:nvPr>
            <p:ph type="body" sz="quarter" idx="14"/>
          </p:nvPr>
        </p:nvSpPr>
        <p:spPr>
          <a:xfrm>
            <a:off x="2519204" y="6890455"/>
            <a:ext cx="6725339" cy="787401"/>
          </a:xfrm>
          <a:prstGeom prst="rect">
            <a:avLst/>
          </a:prstGeom>
        </p:spPr>
        <p:txBody>
          <a:bodyPr wrap="none" anchor="t">
            <a:spAutoFit/>
          </a:bodyPr>
          <a:lstStyle>
            <a:lvl1pPr marL="0" indent="0" defTabSz="825500">
              <a:spcBef>
                <a:spcPts val="4500"/>
              </a:spcBef>
              <a:buSzTx/>
              <a:buNone/>
              <a:defRPr sz="4500">
                <a:solidFill>
                  <a:srgbClr val="FFFFFF"/>
                </a:solidFill>
              </a:defRPr>
            </a:lvl1pPr>
          </a:lstStyle>
          <a:p>
            <a:r>
              <a:t>Описание. Опционально</a:t>
            </a:r>
          </a:p>
        </p:txBody>
      </p:sp>
      <p:sp>
        <p:nvSpPr>
          <p:cNvPr id="27" name="ДАТА: 24 мая 2017"/>
          <p:cNvSpPr txBox="1">
            <a:spLocks noGrp="1"/>
          </p:cNvSpPr>
          <p:nvPr>
            <p:ph type="body" sz="quarter" idx="15"/>
          </p:nvPr>
        </p:nvSpPr>
        <p:spPr>
          <a:xfrm>
            <a:off x="2550020" y="10716794"/>
            <a:ext cx="3292049" cy="469901"/>
          </a:xfrm>
          <a:prstGeom prst="rect">
            <a:avLst/>
          </a:prstGeom>
        </p:spPr>
        <p:txBody>
          <a:bodyPr wrap="none" anchor="t">
            <a:spAutoFit/>
          </a:bodyPr>
          <a:lstStyle>
            <a:lvl1pPr marL="0" indent="0" defTabSz="825500">
              <a:spcBef>
                <a:spcPts val="0"/>
              </a:spcBef>
              <a:buSzTx/>
              <a:buNone/>
              <a:defRPr sz="2400" b="1" cap="all" spc="120">
                <a:solidFill>
                  <a:srgbClr val="FFFFFF"/>
                </a:solidFill>
              </a:defRPr>
            </a:lvl1pPr>
          </a:lstStyle>
          <a:p>
            <a:r>
              <a:t>ДАТА: 24 мая 2017</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Opener">
    <p:spTree>
      <p:nvGrpSpPr>
        <p:cNvPr id="1" name=""/>
        <p:cNvGrpSpPr/>
        <p:nvPr/>
      </p:nvGrpSpPr>
      <p:grpSpPr>
        <a:xfrm>
          <a:off x="0" y="0"/>
          <a:ext cx="0" cy="0"/>
          <a:chOff x="0" y="0"/>
          <a:chExt cx="0" cy="0"/>
        </a:xfrm>
      </p:grpSpPr>
      <p:pic>
        <p:nvPicPr>
          <p:cNvPr id="34" name="Streamlines.png" descr="Streamlines.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5" name="Текст заголовка"/>
          <p:cNvSpPr txBox="1">
            <a:spLocks noGrp="1"/>
          </p:cNvSpPr>
          <p:nvPr>
            <p:ph type="title"/>
          </p:nvPr>
        </p:nvSpPr>
        <p:spPr>
          <a:xfrm>
            <a:off x="4833937" y="5078873"/>
            <a:ext cx="14716126" cy="3558255"/>
          </a:xfrm>
          <a:prstGeom prst="rect">
            <a:avLst/>
          </a:prstGeom>
        </p:spPr>
        <p:txBody>
          <a:bodyPr lIns="71436" tIns="71436" rIns="71436" bIns="71436"/>
          <a:lstStyle>
            <a:lvl1pPr algn="ctr" defTabSz="584200">
              <a:lnSpc>
                <a:spcPct val="100000"/>
              </a:lnSpc>
              <a:defRPr sz="8000" cap="all" spc="239"/>
            </a:lvl1pPr>
          </a:lstStyle>
          <a:p>
            <a:r>
              <a:t>Текст заголовка</a:t>
            </a:r>
          </a:p>
        </p:txBody>
      </p:sp>
      <p:sp>
        <p:nvSpPr>
          <p:cNvPr id="36" name="Номер слайда"/>
          <p:cNvSpPr txBox="1">
            <a:spLocks noGrp="1"/>
          </p:cNvSpPr>
          <p:nvPr>
            <p:ph type="sldNum" sz="quarter" idx="2"/>
          </p:nvPr>
        </p:nvSpPr>
        <p:spPr>
          <a:xfrm>
            <a:off x="11935814" y="13010554"/>
            <a:ext cx="494513" cy="511175"/>
          </a:xfrm>
          <a:prstGeom prst="rect">
            <a:avLst/>
          </a:prstGeom>
        </p:spPr>
        <p:txBody>
          <a:bodyPr lIns="71436" tIns="71436" rIns="71436" bIns="71436"/>
          <a:lstStyle>
            <a:lvl1pPr algn="ctr" defTabSz="584200">
              <a:defRPr b="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H1">
    <p:bg>
      <p:bgPr>
        <a:solidFill>
          <a:srgbClr val="F1F0EE"/>
        </a:solidFill>
        <a:effectLst/>
      </p:bgPr>
    </p:bg>
    <p:spTree>
      <p:nvGrpSpPr>
        <p:cNvPr id="1" name=""/>
        <p:cNvGrpSpPr/>
        <p:nvPr/>
      </p:nvGrpSpPr>
      <p:grpSpPr>
        <a:xfrm>
          <a:off x="0" y="0"/>
          <a:ext cx="0" cy="0"/>
          <a:chOff x="0" y="0"/>
          <a:chExt cx="0" cy="0"/>
        </a:xfrm>
      </p:grpSpPr>
      <p:sp>
        <p:nvSpPr>
          <p:cNvPr id="43" name="Изображение"/>
          <p:cNvSpPr>
            <a:spLocks noGrp="1"/>
          </p:cNvSpPr>
          <p:nvPr>
            <p:ph type="pic" sz="quarter" idx="13"/>
          </p:nvPr>
        </p:nvSpPr>
        <p:spPr>
          <a:xfrm>
            <a:off x="2152965" y="875631"/>
            <a:ext cx="2942168" cy="1270001"/>
          </a:xfrm>
          <a:prstGeom prst="rect">
            <a:avLst/>
          </a:prstGeom>
        </p:spPr>
        <p:txBody>
          <a:bodyPr lIns="91439" tIns="45719" rIns="91439" bIns="45719" anchor="t">
            <a:noAutofit/>
          </a:bodyPr>
          <a:lstStyle/>
          <a:p>
            <a:endParaRPr/>
          </a:p>
        </p:txBody>
      </p:sp>
      <p:sp>
        <p:nvSpPr>
          <p:cNvPr id="44"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45" name="Заголовок к разделу"/>
          <p:cNvSpPr txBox="1">
            <a:spLocks noGrp="1"/>
          </p:cNvSpPr>
          <p:nvPr>
            <p:ph type="body" sz="quarter" idx="14"/>
          </p:nvPr>
        </p:nvSpPr>
        <p:spPr>
          <a:xfrm>
            <a:off x="2541336" y="4989688"/>
            <a:ext cx="15200215" cy="1803401"/>
          </a:xfrm>
          <a:prstGeom prst="rect">
            <a:avLst/>
          </a:prstGeom>
        </p:spPr>
        <p:txBody>
          <a:bodyPr wrap="none" anchor="t">
            <a:spAutoFit/>
          </a:bodyPr>
          <a:lstStyle>
            <a:lvl1pPr marL="0" indent="0" defTabSz="825500">
              <a:lnSpc>
                <a:spcPct val="80000"/>
              </a:lnSpc>
              <a:spcBef>
                <a:spcPts val="0"/>
              </a:spcBef>
              <a:buSzTx/>
              <a:buNone/>
              <a:defRPr sz="11200" b="1"/>
            </a:lvl1pPr>
          </a:lstStyle>
          <a:p>
            <a:r>
              <a:t>Заголовок к разделу</a:t>
            </a:r>
          </a:p>
        </p:txBody>
      </p:sp>
      <p:sp>
        <p:nvSpPr>
          <p:cNvPr id="46" name="Описание. Опционально"/>
          <p:cNvSpPr txBox="1">
            <a:spLocks noGrp="1"/>
          </p:cNvSpPr>
          <p:nvPr>
            <p:ph type="body" sz="quarter" idx="15"/>
          </p:nvPr>
        </p:nvSpPr>
        <p:spPr>
          <a:xfrm>
            <a:off x="2544604" y="6890455"/>
            <a:ext cx="6725339" cy="787401"/>
          </a:xfrm>
          <a:prstGeom prst="rect">
            <a:avLst/>
          </a:prstGeom>
        </p:spPr>
        <p:txBody>
          <a:bodyPr wrap="none" anchor="t">
            <a:spAutoFit/>
          </a:bodyPr>
          <a:lstStyle>
            <a:lvl1pPr marL="0" indent="0" defTabSz="825500">
              <a:spcBef>
                <a:spcPts val="4500"/>
              </a:spcBef>
              <a:buSzTx/>
              <a:buNone/>
              <a:defRPr sz="4500"/>
            </a:lvl1pPr>
          </a:lstStyle>
          <a:p>
            <a:r>
              <a:t>Описание. Опционально</a:t>
            </a:r>
          </a:p>
        </p:txBody>
      </p:sp>
      <p:pic>
        <p:nvPicPr>
          <p:cNvPr id="47" name="logo.png" descr="logo.png"/>
          <p:cNvPicPr>
            <a:picLocks noChangeAspect="1"/>
          </p:cNvPicPr>
          <p:nvPr/>
        </p:nvPicPr>
        <p:blipFill>
          <a:blip r:embed="rId2">
            <a:extLst/>
          </a:blip>
          <a:stretch>
            <a:fillRect/>
          </a:stretch>
        </p:blipFill>
        <p:spPr>
          <a:xfrm>
            <a:off x="17985210" y="843579"/>
            <a:ext cx="4361804" cy="1435705"/>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H2">
    <p:bg>
      <p:bgPr>
        <a:solidFill>
          <a:srgbClr val="F1F0EE"/>
        </a:solidFill>
        <a:effectLst/>
      </p:bgPr>
    </p:bg>
    <p:spTree>
      <p:nvGrpSpPr>
        <p:cNvPr id="1" name=""/>
        <p:cNvGrpSpPr/>
        <p:nvPr/>
      </p:nvGrpSpPr>
      <p:grpSpPr>
        <a:xfrm>
          <a:off x="0" y="0"/>
          <a:ext cx="0" cy="0"/>
          <a:chOff x="0" y="0"/>
          <a:chExt cx="0" cy="0"/>
        </a:xfrm>
      </p:grpSpPr>
      <p:pic>
        <p:nvPicPr>
          <p:cNvPr id="54" name="logo.png" descr="logo.png"/>
          <p:cNvPicPr>
            <a:picLocks noChangeAspect="1"/>
          </p:cNvPicPr>
          <p:nvPr/>
        </p:nvPicPr>
        <p:blipFill>
          <a:blip r:embed="rId2">
            <a:extLst/>
          </a:blip>
          <a:stretch>
            <a:fillRect/>
          </a:stretch>
        </p:blipFill>
        <p:spPr>
          <a:xfrm>
            <a:off x="2152965" y="875631"/>
            <a:ext cx="2942168" cy="1270001"/>
          </a:xfrm>
          <a:prstGeom prst="rect">
            <a:avLst/>
          </a:prstGeom>
          <a:ln w="12700">
            <a:miter lim="400000"/>
          </a:ln>
        </p:spPr>
      </p:pic>
      <p:sp>
        <p:nvSpPr>
          <p:cNvPr id="55"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56" name="Заголовок к разделу"/>
          <p:cNvSpPr txBox="1">
            <a:spLocks noGrp="1"/>
          </p:cNvSpPr>
          <p:nvPr>
            <p:ph type="body" sz="quarter" idx="13"/>
          </p:nvPr>
        </p:nvSpPr>
        <p:spPr>
          <a:xfrm>
            <a:off x="2566736" y="2563320"/>
            <a:ext cx="8196040" cy="1016001"/>
          </a:xfrm>
          <a:prstGeom prst="rect">
            <a:avLst/>
          </a:prstGeom>
        </p:spPr>
        <p:txBody>
          <a:bodyPr wrap="none" anchor="t">
            <a:spAutoFit/>
          </a:bodyPr>
          <a:lstStyle>
            <a:lvl1pPr marL="0" indent="0" defTabSz="825500">
              <a:spcBef>
                <a:spcPts val="0"/>
              </a:spcBef>
              <a:buSzTx/>
              <a:buNone/>
              <a:defRPr sz="6000" b="1"/>
            </a:lvl1pPr>
          </a:lstStyle>
          <a:p>
            <a:r>
              <a:t>Заголовок к разделу</a:t>
            </a:r>
          </a:p>
        </p:txBody>
      </p:sp>
      <p:sp>
        <p:nvSpPr>
          <p:cNvPr id="57" name="Lorem ipsum dolor sit amet, consectetur adipisicing elit, sed do eiusmod tempor…"/>
          <p:cNvSpPr txBox="1">
            <a:spLocks noGrp="1"/>
          </p:cNvSpPr>
          <p:nvPr>
            <p:ph type="body" sz="quarter" idx="14"/>
          </p:nvPr>
        </p:nvSpPr>
        <p:spPr>
          <a:xfrm>
            <a:off x="1841500" y="3810000"/>
            <a:ext cx="16284445" cy="3530600"/>
          </a:xfrm>
          <a:prstGeom prst="rect">
            <a:avLst/>
          </a:prstGeom>
        </p:spPr>
        <p:txBody>
          <a:bodyPr anchor="t">
            <a:spAutoFit/>
          </a:bodyPr>
          <a:lstStyle/>
          <a:p>
            <a:pPr marL="635000" indent="-635000">
              <a:spcBef>
                <a:spcPts val="1500"/>
              </a:spcBef>
              <a:buSzPct val="100000"/>
              <a:buAutoNum type="arabicPeriod"/>
              <a:defRPr sz="4000"/>
            </a:pPr>
            <a:r>
              <a:t>Lorem ipsum dolor sit amet, consectetur adipisicing elit, sed do eiusmod tempor </a:t>
            </a:r>
          </a:p>
          <a:p>
            <a:pPr marL="635000" indent="-635000">
              <a:spcBef>
                <a:spcPts val="1500"/>
              </a:spcBef>
              <a:buSzPct val="100000"/>
              <a:buAutoNum type="arabicPeriod"/>
              <a:defRPr sz="4000"/>
            </a:pPr>
            <a:r>
              <a:t>Lorem ipsum dolor sit amet, consectetur adipisicing elit, sed do eiusmod</a:t>
            </a:r>
          </a:p>
          <a:p>
            <a:pPr marL="635000" indent="-635000">
              <a:spcBef>
                <a:spcPts val="1500"/>
              </a:spcBef>
              <a:buSzPct val="100000"/>
              <a:buAutoNum type="arabicPeriod"/>
              <a:defRPr sz="4000"/>
            </a:pPr>
            <a:r>
              <a:t>Lorem ipsum dolor sit amet, consectetur adipisicing elit, sed do  </a:t>
            </a:r>
          </a:p>
        </p:txBody>
      </p:sp>
      <p:sp>
        <p:nvSpPr>
          <p:cNvPr id="58" name="Заголовок  длинный сверху"/>
          <p:cNvSpPr txBox="1">
            <a:spLocks noGrp="1"/>
          </p:cNvSpPr>
          <p:nvPr>
            <p:ph type="body" sz="quarter" idx="15"/>
          </p:nvPr>
        </p:nvSpPr>
        <p:spPr>
          <a:xfrm>
            <a:off x="5063535" y="1415195"/>
            <a:ext cx="18735629" cy="558801"/>
          </a:xfrm>
          <a:prstGeom prst="rect">
            <a:avLst/>
          </a:prstGeom>
        </p:spPr>
        <p:txBody>
          <a:bodyPr anchor="t">
            <a:spAutoFit/>
          </a:bodyPr>
          <a:lstStyle>
            <a:lvl1pPr marL="0" indent="0" defTabSz="825500">
              <a:spcBef>
                <a:spcPts val="0"/>
              </a:spcBef>
              <a:buSzTx/>
              <a:buNone/>
              <a:defRPr sz="3000" b="1" cap="all"/>
            </a:lvl1pPr>
          </a:lstStyle>
          <a:p>
            <a:r>
              <a:t>Заголовок  длинный сверху</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3 White">
    <p:spTree>
      <p:nvGrpSpPr>
        <p:cNvPr id="1" name=""/>
        <p:cNvGrpSpPr/>
        <p:nvPr/>
      </p:nvGrpSpPr>
      <p:grpSpPr>
        <a:xfrm>
          <a:off x="0" y="0"/>
          <a:ext cx="0" cy="0"/>
          <a:chOff x="0" y="0"/>
          <a:chExt cx="0" cy="0"/>
        </a:xfrm>
      </p:grpSpPr>
      <p:pic>
        <p:nvPicPr>
          <p:cNvPr id="76" name="Streamlines Right.png" descr="Streamlines Right.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 name="Заголовок к разделу"/>
          <p:cNvSpPr txBox="1">
            <a:spLocks noGrp="1"/>
          </p:cNvSpPr>
          <p:nvPr>
            <p:ph type="body" sz="quarter" idx="13"/>
          </p:nvPr>
        </p:nvSpPr>
        <p:spPr>
          <a:xfrm>
            <a:off x="2566736" y="2563320"/>
            <a:ext cx="8196040" cy="1016001"/>
          </a:xfrm>
          <a:prstGeom prst="rect">
            <a:avLst/>
          </a:prstGeom>
        </p:spPr>
        <p:txBody>
          <a:bodyPr wrap="none" anchor="t">
            <a:spAutoFit/>
          </a:bodyPr>
          <a:lstStyle>
            <a:lvl1pPr marL="0" indent="0" defTabSz="825500">
              <a:spcBef>
                <a:spcPts val="0"/>
              </a:spcBef>
              <a:buSzTx/>
              <a:buNone/>
              <a:defRPr sz="6000" b="1">
                <a:solidFill>
                  <a:srgbClr val="FFFFFF"/>
                </a:solidFill>
              </a:defRPr>
            </a:lvl1pPr>
          </a:lstStyle>
          <a:p>
            <a:r>
              <a:t>Заголовок к разделу</a:t>
            </a:r>
          </a:p>
        </p:txBody>
      </p:sp>
      <p:sp>
        <p:nvSpPr>
          <p:cNvPr id="78" name="Lorem ipsum dolor sit amet, consectetur adipisicing elit, sed do eiusmod tempor…"/>
          <p:cNvSpPr txBox="1">
            <a:spLocks noGrp="1"/>
          </p:cNvSpPr>
          <p:nvPr>
            <p:ph type="body" sz="quarter" idx="14"/>
          </p:nvPr>
        </p:nvSpPr>
        <p:spPr>
          <a:xfrm>
            <a:off x="1841500" y="3810000"/>
            <a:ext cx="16284445" cy="3530600"/>
          </a:xfrm>
          <a:prstGeom prst="rect">
            <a:avLst/>
          </a:prstGeom>
        </p:spPr>
        <p:txBody>
          <a:bodyPr anchor="t">
            <a:spAutoFit/>
          </a:bodyPr>
          <a:lstStyle/>
          <a:p>
            <a:pPr marL="635000" indent="-635000">
              <a:spcBef>
                <a:spcPts val="1500"/>
              </a:spcBef>
              <a:buSzPct val="100000"/>
              <a:buAutoNum type="arabicPeriod"/>
              <a:defRPr sz="4000">
                <a:solidFill>
                  <a:srgbClr val="FFFFFF"/>
                </a:solidFill>
              </a:defRPr>
            </a:pPr>
            <a:r>
              <a:t>Lorem ipsum dolor sit amet, consectetur adipisicing elit, sed do eiusmod tempor </a:t>
            </a:r>
          </a:p>
          <a:p>
            <a:pPr marL="635000" indent="-635000">
              <a:spcBef>
                <a:spcPts val="1500"/>
              </a:spcBef>
              <a:buSzPct val="100000"/>
              <a:buAutoNum type="arabicPeriod"/>
              <a:defRPr sz="4000">
                <a:solidFill>
                  <a:srgbClr val="FFFFFF"/>
                </a:solidFill>
              </a:defRPr>
            </a:pPr>
            <a:r>
              <a:t>Lorem ipsum dolor sit amet, consectetur adipisicing elit, sed do eiusmod</a:t>
            </a:r>
          </a:p>
          <a:p>
            <a:pPr marL="635000" indent="-635000">
              <a:spcBef>
                <a:spcPts val="1500"/>
              </a:spcBef>
              <a:buSzPct val="100000"/>
              <a:buAutoNum type="arabicPeriod"/>
              <a:defRPr sz="4000">
                <a:solidFill>
                  <a:srgbClr val="FFFFFF"/>
                </a:solidFill>
              </a:defRPr>
            </a:pPr>
            <a:r>
              <a:t>Lorem ipsum dolor sit amet, consectetur adipisicing elit, sed do  </a:t>
            </a:r>
          </a:p>
        </p:txBody>
      </p:sp>
      <p:sp>
        <p:nvSpPr>
          <p:cNvPr id="79" name="Заголовок  длинный сверху"/>
          <p:cNvSpPr txBox="1">
            <a:spLocks noGrp="1"/>
          </p:cNvSpPr>
          <p:nvPr>
            <p:ph type="body" sz="quarter" idx="15"/>
          </p:nvPr>
        </p:nvSpPr>
        <p:spPr>
          <a:xfrm>
            <a:off x="5063535" y="1415195"/>
            <a:ext cx="12951130" cy="558801"/>
          </a:xfrm>
          <a:prstGeom prst="rect">
            <a:avLst/>
          </a:prstGeom>
        </p:spPr>
        <p:txBody>
          <a:bodyPr anchor="t">
            <a:spAutoFit/>
          </a:bodyPr>
          <a:lstStyle>
            <a:lvl1pPr marL="0" indent="0" defTabSz="825500">
              <a:spcBef>
                <a:spcPts val="0"/>
              </a:spcBef>
              <a:buSzTx/>
              <a:buNone/>
              <a:defRPr sz="3000" b="1" cap="all">
                <a:solidFill>
                  <a:srgbClr val="FFFFFF"/>
                </a:solidFill>
              </a:defRPr>
            </a:lvl1pPr>
          </a:lstStyle>
          <a:p>
            <a:r>
              <a:t>Заголовок  длинный сверху</a:t>
            </a:r>
          </a:p>
        </p:txBody>
      </p:sp>
      <p:sp>
        <p:nvSpPr>
          <p:cNvPr id="8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1" name="logo-w.png" descr="logo-w.png"/>
          <p:cNvPicPr>
            <a:picLocks noChangeAspect="1"/>
          </p:cNvPicPr>
          <p:nvPr/>
        </p:nvPicPr>
        <p:blipFill>
          <a:blip r:embed="rId3">
            <a:extLst/>
          </a:blip>
          <a:stretch>
            <a:fillRect/>
          </a:stretch>
        </p:blipFill>
        <p:spPr>
          <a:xfrm>
            <a:off x="2152965" y="875631"/>
            <a:ext cx="2942168" cy="1270001"/>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1">
    <p:bg>
      <p:bgPr>
        <a:solidFill>
          <a:srgbClr val="F1F0EE"/>
        </a:solidFill>
        <a:effectLst/>
      </p:bgPr>
    </p:bg>
    <p:spTree>
      <p:nvGrpSpPr>
        <p:cNvPr id="1" name=""/>
        <p:cNvGrpSpPr/>
        <p:nvPr/>
      </p:nvGrpSpPr>
      <p:grpSpPr>
        <a:xfrm>
          <a:off x="0" y="0"/>
          <a:ext cx="0" cy="0"/>
          <a:chOff x="0" y="0"/>
          <a:chExt cx="0" cy="0"/>
        </a:xfrm>
      </p:grpSpPr>
      <p:pic>
        <p:nvPicPr>
          <p:cNvPr id="88" name="logo.png" descr="logo.png"/>
          <p:cNvPicPr>
            <a:picLocks noChangeAspect="1"/>
          </p:cNvPicPr>
          <p:nvPr/>
        </p:nvPicPr>
        <p:blipFill>
          <a:blip r:embed="rId2">
            <a:extLst/>
          </a:blip>
          <a:stretch>
            <a:fillRect/>
          </a:stretch>
        </p:blipFill>
        <p:spPr>
          <a:xfrm>
            <a:off x="2152965" y="875631"/>
            <a:ext cx="2942168" cy="1270001"/>
          </a:xfrm>
          <a:prstGeom prst="rect">
            <a:avLst/>
          </a:prstGeom>
          <a:ln w="12700">
            <a:miter lim="400000"/>
          </a:ln>
        </p:spPr>
      </p:pic>
      <p:sp>
        <p:nvSpPr>
          <p:cNvPr id="89" name="Заголовок  длинный сверху"/>
          <p:cNvSpPr txBox="1">
            <a:spLocks noGrp="1"/>
          </p:cNvSpPr>
          <p:nvPr>
            <p:ph type="body" sz="quarter" idx="13"/>
          </p:nvPr>
        </p:nvSpPr>
        <p:spPr>
          <a:xfrm>
            <a:off x="5063535" y="1415195"/>
            <a:ext cx="18735629" cy="558801"/>
          </a:xfrm>
          <a:prstGeom prst="rect">
            <a:avLst/>
          </a:prstGeom>
        </p:spPr>
        <p:txBody>
          <a:bodyPr anchor="t">
            <a:spAutoFit/>
          </a:bodyPr>
          <a:lstStyle>
            <a:lvl1pPr marL="0" indent="0" defTabSz="825500">
              <a:spcBef>
                <a:spcPts val="0"/>
              </a:spcBef>
              <a:buSzTx/>
              <a:buNone/>
              <a:defRPr sz="3000" b="1" cap="all"/>
            </a:lvl1pPr>
          </a:lstStyle>
          <a:p>
            <a:r>
              <a:t>Заголовок  длинный сверху</a:t>
            </a:r>
          </a:p>
        </p:txBody>
      </p:sp>
      <p:sp>
        <p:nvSpPr>
          <p:cNvPr id="90" name="Номер слайда"/>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a:t>
            </a:fld>
            <a:endParaRPr/>
          </a:p>
        </p:txBody>
      </p:sp>
      <p:sp>
        <p:nvSpPr>
          <p:cNvPr id="91" name="Lorem ipsum dolor sit amet, consectetur adipisicing elit, sed do eiusmod tempor incididunt ut labore et dolore magna aliqua. Ut enim ad minim veniam.…"/>
          <p:cNvSpPr txBox="1">
            <a:spLocks noGrp="1"/>
          </p:cNvSpPr>
          <p:nvPr>
            <p:ph type="body" sz="half" idx="14"/>
          </p:nvPr>
        </p:nvSpPr>
        <p:spPr>
          <a:xfrm>
            <a:off x="2542970" y="2563691"/>
            <a:ext cx="15387091" cy="5969001"/>
          </a:xfrm>
          <a:prstGeom prst="rect">
            <a:avLst/>
          </a:prstGeom>
        </p:spPr>
        <p:txBody>
          <a:bodyPr anchor="t">
            <a:spAutoFit/>
          </a:bodyPr>
          <a:lstStyle/>
          <a:p>
            <a:pPr marL="606777" indent="-479777">
              <a:spcBef>
                <a:spcPts val="1500"/>
              </a:spcBef>
              <a:defRPr sz="4000"/>
            </a:pPr>
            <a:r>
              <a:t>Lorem ipsum dolor sit amet, consectetur adipisicing elit, sed do eiusmod tempor incididunt ut labore et dolore magna aliqua. Ut enim ad minim veniam.</a:t>
            </a:r>
          </a:p>
          <a:p>
            <a:pPr marL="606777" indent="-479777">
              <a:spcBef>
                <a:spcPts val="1500"/>
              </a:spcBef>
              <a:defRPr sz="4000"/>
            </a:pPr>
            <a:r>
              <a:t>Lorem ipsum dolor sit amet, consectetur adipisicing elit, sed do eiusmod tempor incididunt ut labore et dolore magna aliqua. Ut enim ad minim veniam.</a:t>
            </a:r>
          </a:p>
          <a:p>
            <a:pPr marL="606777" indent="-479777">
              <a:spcBef>
                <a:spcPts val="1500"/>
              </a:spcBef>
              <a:defRPr sz="4000"/>
            </a:pPr>
            <a:r>
              <a:t>Lorem ipsum dolor sit amet, consectetur adipisicing elit, sed do eiusmod tempor incididunt ut labore et dolore magna aliqua. Ut enim ad minim veniam.</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Пустой">
    <p:bg>
      <p:bgPr>
        <a:solidFill>
          <a:srgbClr val="FFFFFF"/>
        </a:solidFill>
        <a:effectLst/>
      </p:bgPr>
    </p:bg>
    <p:spTree>
      <p:nvGrpSpPr>
        <p:cNvPr id="1" name=""/>
        <p:cNvGrpSpPr/>
        <p:nvPr/>
      </p:nvGrpSpPr>
      <p:grpSpPr>
        <a:xfrm>
          <a:off x="0" y="0"/>
          <a:ext cx="0" cy="0"/>
          <a:chOff x="0" y="0"/>
          <a:chExt cx="0" cy="0"/>
        </a:xfrm>
      </p:grpSpPr>
      <p:sp>
        <p:nvSpPr>
          <p:cNvPr id="107" name="Номер слайда"/>
          <p:cNvSpPr txBox="1">
            <a:spLocks noGrp="1"/>
          </p:cNvSpPr>
          <p:nvPr>
            <p:ph type="sldNum" sz="quarter" idx="2"/>
          </p:nvPr>
        </p:nvSpPr>
        <p:spPr>
          <a:xfrm>
            <a:off x="21403369" y="12954000"/>
            <a:ext cx="453332" cy="469900"/>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H2">
    <p:spTree>
      <p:nvGrpSpPr>
        <p:cNvPr id="1" name=""/>
        <p:cNvGrpSpPr/>
        <p:nvPr/>
      </p:nvGrpSpPr>
      <p:grpSpPr>
        <a:xfrm>
          <a:off x="0" y="0"/>
          <a:ext cx="0" cy="0"/>
          <a:chOff x="0" y="0"/>
          <a:chExt cx="0" cy="0"/>
        </a:xfrm>
      </p:grpSpPr>
      <p:pic>
        <p:nvPicPr>
          <p:cNvPr id="114" name="Изображение" descr="Изображение"/>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15" name="logo-w.png" descr="logo-w.png"/>
          <p:cNvPicPr>
            <a:picLocks noChangeAspect="1"/>
          </p:cNvPicPr>
          <p:nvPr/>
        </p:nvPicPr>
        <p:blipFill>
          <a:blip r:embed="rId3">
            <a:extLst/>
          </a:blip>
          <a:stretch>
            <a:fillRect/>
          </a:stretch>
        </p:blipFill>
        <p:spPr>
          <a:xfrm>
            <a:off x="2152965" y="875631"/>
            <a:ext cx="2942168" cy="1270001"/>
          </a:xfrm>
          <a:prstGeom prst="rect">
            <a:avLst/>
          </a:prstGeom>
          <a:ln w="12700">
            <a:miter lim="400000"/>
          </a:ln>
        </p:spPr>
      </p:pic>
      <p:sp>
        <p:nvSpPr>
          <p:cNvPr id="11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 name="Заголовок к разделу"/>
          <p:cNvSpPr txBox="1">
            <a:spLocks noGrp="1"/>
          </p:cNvSpPr>
          <p:nvPr>
            <p:ph type="body" sz="quarter" idx="13"/>
          </p:nvPr>
        </p:nvSpPr>
        <p:spPr>
          <a:xfrm>
            <a:off x="2566736" y="4989688"/>
            <a:ext cx="15200215" cy="1803401"/>
          </a:xfrm>
          <a:prstGeom prst="rect">
            <a:avLst/>
          </a:prstGeom>
        </p:spPr>
        <p:txBody>
          <a:bodyPr wrap="none" anchor="t">
            <a:spAutoFit/>
          </a:bodyPr>
          <a:lstStyle>
            <a:lvl1pPr marL="0" indent="0" defTabSz="825500">
              <a:lnSpc>
                <a:spcPct val="80000"/>
              </a:lnSpc>
              <a:spcBef>
                <a:spcPts val="0"/>
              </a:spcBef>
              <a:buSzTx/>
              <a:buNone/>
              <a:defRPr sz="11200" b="1">
                <a:solidFill>
                  <a:srgbClr val="FFFFFF"/>
                </a:solidFill>
              </a:defRPr>
            </a:lvl1pPr>
          </a:lstStyle>
          <a:p>
            <a:r>
              <a:t>Заголовок к разделу</a:t>
            </a:r>
          </a:p>
        </p:txBody>
      </p:sp>
      <p:sp>
        <p:nvSpPr>
          <p:cNvPr id="118" name="Описание. Опционально"/>
          <p:cNvSpPr txBox="1">
            <a:spLocks noGrp="1"/>
          </p:cNvSpPr>
          <p:nvPr>
            <p:ph type="body" sz="quarter" idx="14"/>
          </p:nvPr>
        </p:nvSpPr>
        <p:spPr>
          <a:xfrm>
            <a:off x="2519204" y="6890455"/>
            <a:ext cx="6725339" cy="787401"/>
          </a:xfrm>
          <a:prstGeom prst="rect">
            <a:avLst/>
          </a:prstGeom>
        </p:spPr>
        <p:txBody>
          <a:bodyPr wrap="none" anchor="t">
            <a:spAutoFit/>
          </a:bodyPr>
          <a:lstStyle>
            <a:lvl1pPr marL="0" indent="0" defTabSz="825500">
              <a:spcBef>
                <a:spcPts val="4500"/>
              </a:spcBef>
              <a:buSzTx/>
              <a:buNone/>
              <a:defRPr sz="4500">
                <a:solidFill>
                  <a:srgbClr val="FFFFFF"/>
                </a:solidFill>
              </a:defRPr>
            </a:lvl1pPr>
          </a:lstStyle>
          <a:p>
            <a:r>
              <a:t>Описание. Опционально</a:t>
            </a:r>
          </a:p>
        </p:txBody>
      </p:sp>
      <p:sp>
        <p:nvSpPr>
          <p:cNvPr id="119" name="ДАТА: 24 мая 2017"/>
          <p:cNvSpPr txBox="1">
            <a:spLocks noGrp="1"/>
          </p:cNvSpPr>
          <p:nvPr>
            <p:ph type="body" sz="quarter" idx="15"/>
          </p:nvPr>
        </p:nvSpPr>
        <p:spPr>
          <a:xfrm>
            <a:off x="2550020" y="10716794"/>
            <a:ext cx="3292049" cy="469901"/>
          </a:xfrm>
          <a:prstGeom prst="rect">
            <a:avLst/>
          </a:prstGeom>
        </p:spPr>
        <p:txBody>
          <a:bodyPr wrap="none" anchor="t">
            <a:spAutoFit/>
          </a:bodyPr>
          <a:lstStyle>
            <a:lvl1pPr marL="0" indent="0" defTabSz="825500">
              <a:spcBef>
                <a:spcPts val="0"/>
              </a:spcBef>
              <a:buSzTx/>
              <a:buNone/>
              <a:defRPr sz="2400" b="1" cap="all" spc="120">
                <a:solidFill>
                  <a:srgbClr val="FFFFFF"/>
                </a:solidFill>
              </a:defRPr>
            </a:lvl1pPr>
          </a:lstStyle>
          <a:p>
            <a:r>
              <a:t>ДАТА: 24 мая 2017</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Streamlines Right.png" descr="Streamlines Right.png"/>
          <p:cNvPicPr>
            <a:picLocks noChangeAspect="1"/>
          </p:cNvPicPr>
          <p:nvPr/>
        </p:nvPicPr>
        <p:blipFill>
          <a:blip r:embed="rId11">
            <a:extLst/>
          </a:blip>
          <a:stretch>
            <a:fillRect/>
          </a:stretch>
        </p:blipFill>
        <p:spPr>
          <a:xfrm>
            <a:off x="0" y="0"/>
            <a:ext cx="24384000" cy="13716000"/>
          </a:xfrm>
          <a:prstGeom prst="rect">
            <a:avLst/>
          </a:prstGeom>
          <a:ln w="12700">
            <a:miter lim="400000"/>
          </a:ln>
        </p:spPr>
      </p:pic>
      <p:pic>
        <p:nvPicPr>
          <p:cNvPr id="3" name="logo-w.png" descr="logo-w.png"/>
          <p:cNvPicPr>
            <a:picLocks noChangeAspect="1"/>
          </p:cNvPicPr>
          <p:nvPr/>
        </p:nvPicPr>
        <p:blipFill>
          <a:blip r:embed="rId12">
            <a:extLst/>
          </a:blip>
          <a:stretch>
            <a:fillRect/>
          </a:stretch>
        </p:blipFill>
        <p:spPr>
          <a:xfrm>
            <a:off x="2152965" y="875631"/>
            <a:ext cx="2942168" cy="1270001"/>
          </a:xfrm>
          <a:prstGeom prst="rect">
            <a:avLst/>
          </a:prstGeom>
          <a:ln w="12700">
            <a:miter lim="400000"/>
          </a:ln>
        </p:spPr>
      </p:pic>
      <p:sp>
        <p:nvSpPr>
          <p:cNvPr id="4" name="Номер слайда"/>
          <p:cNvSpPr txBox="1">
            <a:spLocks noGrp="1"/>
          </p:cNvSpPr>
          <p:nvPr>
            <p:ph type="sldNum" sz="quarter" idx="2"/>
          </p:nvPr>
        </p:nvSpPr>
        <p:spPr>
          <a:xfrm>
            <a:off x="21407342" y="12954000"/>
            <a:ext cx="453332" cy="469900"/>
          </a:xfrm>
          <a:prstGeom prst="rect">
            <a:avLst/>
          </a:prstGeom>
          <a:ln w="12700">
            <a:miter lim="400000"/>
          </a:ln>
        </p:spPr>
        <p:txBody>
          <a:bodyPr wrap="none" lIns="50800" tIns="50800" rIns="50800" bIns="50800">
            <a:spAutoFit/>
          </a:bodyPr>
          <a:lstStyle>
            <a:lvl1pPr algn="r">
              <a:defRPr sz="2400" b="1">
                <a:solidFill>
                  <a:srgbClr val="FFFFFF"/>
                </a:solidFill>
                <a:latin typeface="+mn-lt"/>
                <a:ea typeface="+mn-ea"/>
                <a:cs typeface="+mn-cs"/>
                <a:sym typeface="Helvetica"/>
              </a:defRPr>
            </a:lvl1pPr>
          </a:lstStyle>
          <a:p>
            <a:fld id="{86CB4B4D-7CA3-9044-876B-883B54F8677D}" type="slidenum">
              <a:t>‹#›</a:t>
            </a:fld>
            <a:endParaRPr/>
          </a:p>
        </p:txBody>
      </p:sp>
      <p:pic>
        <p:nvPicPr>
          <p:cNvPr id="5" name="Снимок экрана 2018-05-02 в 17.05.14.png" descr="Снимок экрана 2018-05-02 в 17.05.14.png"/>
          <p:cNvPicPr>
            <a:picLocks noChangeAspect="1"/>
          </p:cNvPicPr>
          <p:nvPr/>
        </p:nvPicPr>
        <p:blipFill>
          <a:blip r:embed="rId13">
            <a:extLst/>
          </a:blip>
          <a:srcRect l="3748" t="3" r="3352" b="4177"/>
          <a:stretch>
            <a:fillRect/>
          </a:stretch>
        </p:blipFill>
        <p:spPr>
          <a:xfrm>
            <a:off x="19688375" y="1160063"/>
            <a:ext cx="1857773" cy="1154510"/>
          </a:xfrm>
          <a:custGeom>
            <a:avLst/>
            <a:gdLst/>
            <a:ahLst/>
            <a:cxnLst>
              <a:cxn ang="0">
                <a:pos x="wd2" y="hd2"/>
              </a:cxn>
              <a:cxn ang="5400000">
                <a:pos x="wd2" y="hd2"/>
              </a:cxn>
              <a:cxn ang="10800000">
                <a:pos x="wd2" y="hd2"/>
              </a:cxn>
              <a:cxn ang="16200000">
                <a:pos x="wd2" y="hd2"/>
              </a:cxn>
            </a:cxnLst>
            <a:rect l="0" t="0" r="r" b="b"/>
            <a:pathLst>
              <a:path w="21547" h="21539" extrusionOk="0">
                <a:moveTo>
                  <a:pt x="20221" y="0"/>
                </a:moveTo>
                <a:cubicBezTo>
                  <a:pt x="19976" y="26"/>
                  <a:pt x="19730" y="166"/>
                  <a:pt x="19531" y="459"/>
                </a:cubicBezTo>
                <a:cubicBezTo>
                  <a:pt x="19259" y="858"/>
                  <a:pt x="19218" y="1022"/>
                  <a:pt x="19218" y="1688"/>
                </a:cubicBezTo>
                <a:cubicBezTo>
                  <a:pt x="19218" y="2518"/>
                  <a:pt x="19457" y="3187"/>
                  <a:pt x="19839" y="3436"/>
                </a:cubicBezTo>
                <a:cubicBezTo>
                  <a:pt x="20116" y="3616"/>
                  <a:pt x="20274" y="3614"/>
                  <a:pt x="20691" y="3428"/>
                </a:cubicBezTo>
                <a:cubicBezTo>
                  <a:pt x="21251" y="3178"/>
                  <a:pt x="21550" y="2137"/>
                  <a:pt x="21349" y="1155"/>
                </a:cubicBezTo>
                <a:cubicBezTo>
                  <a:pt x="21205" y="452"/>
                  <a:pt x="20801" y="46"/>
                  <a:pt x="20373" y="0"/>
                </a:cubicBezTo>
                <a:lnTo>
                  <a:pt x="20221" y="0"/>
                </a:lnTo>
                <a:close/>
                <a:moveTo>
                  <a:pt x="3171" y="7"/>
                </a:moveTo>
                <a:cubicBezTo>
                  <a:pt x="2856" y="7"/>
                  <a:pt x="2532" y="44"/>
                  <a:pt x="2472" y="133"/>
                </a:cubicBezTo>
                <a:cubicBezTo>
                  <a:pt x="2421" y="209"/>
                  <a:pt x="2217" y="356"/>
                  <a:pt x="2016" y="459"/>
                </a:cubicBezTo>
                <a:cubicBezTo>
                  <a:pt x="1452" y="749"/>
                  <a:pt x="1135" y="1536"/>
                  <a:pt x="1086" y="2762"/>
                </a:cubicBezTo>
                <a:cubicBezTo>
                  <a:pt x="1023" y="4364"/>
                  <a:pt x="1191" y="4774"/>
                  <a:pt x="2486" y="6242"/>
                </a:cubicBezTo>
                <a:cubicBezTo>
                  <a:pt x="3747" y="7672"/>
                  <a:pt x="3982" y="8092"/>
                  <a:pt x="3982" y="8885"/>
                </a:cubicBezTo>
                <a:cubicBezTo>
                  <a:pt x="3982" y="9647"/>
                  <a:pt x="3765" y="10100"/>
                  <a:pt x="3305" y="10299"/>
                </a:cubicBezTo>
                <a:cubicBezTo>
                  <a:pt x="2702" y="10561"/>
                  <a:pt x="2130" y="10237"/>
                  <a:pt x="1455" y="9255"/>
                </a:cubicBezTo>
                <a:lnTo>
                  <a:pt x="1073" y="8707"/>
                </a:lnTo>
                <a:lnTo>
                  <a:pt x="1073" y="9796"/>
                </a:lnTo>
                <a:cubicBezTo>
                  <a:pt x="1073" y="10814"/>
                  <a:pt x="1088" y="10913"/>
                  <a:pt x="1335" y="11173"/>
                </a:cubicBezTo>
                <a:cubicBezTo>
                  <a:pt x="1481" y="11327"/>
                  <a:pt x="1774" y="11541"/>
                  <a:pt x="1989" y="11654"/>
                </a:cubicBezTo>
                <a:cubicBezTo>
                  <a:pt x="2218" y="11775"/>
                  <a:pt x="2672" y="11841"/>
                  <a:pt x="3084" y="11810"/>
                </a:cubicBezTo>
                <a:cubicBezTo>
                  <a:pt x="3929" y="11746"/>
                  <a:pt x="4607" y="11174"/>
                  <a:pt x="4875" y="10299"/>
                </a:cubicBezTo>
                <a:cubicBezTo>
                  <a:pt x="5182" y="9295"/>
                  <a:pt x="5038" y="7312"/>
                  <a:pt x="4603" y="6538"/>
                </a:cubicBezTo>
                <a:cubicBezTo>
                  <a:pt x="4508" y="6369"/>
                  <a:pt x="4069" y="5846"/>
                  <a:pt x="3627" y="5368"/>
                </a:cubicBezTo>
                <a:cubicBezTo>
                  <a:pt x="2741" y="4409"/>
                  <a:pt x="2044" y="3291"/>
                  <a:pt x="2044" y="2836"/>
                </a:cubicBezTo>
                <a:cubicBezTo>
                  <a:pt x="2044" y="2384"/>
                  <a:pt x="2393" y="1758"/>
                  <a:pt x="2762" y="1562"/>
                </a:cubicBezTo>
                <a:cubicBezTo>
                  <a:pt x="3190" y="1335"/>
                  <a:pt x="3716" y="1553"/>
                  <a:pt x="4258" y="2184"/>
                </a:cubicBezTo>
                <a:cubicBezTo>
                  <a:pt x="4479" y="2442"/>
                  <a:pt x="4682" y="2651"/>
                  <a:pt x="4709" y="2651"/>
                </a:cubicBezTo>
                <a:cubicBezTo>
                  <a:pt x="4736" y="2651"/>
                  <a:pt x="4760" y="2193"/>
                  <a:pt x="4760" y="1636"/>
                </a:cubicBezTo>
                <a:lnTo>
                  <a:pt x="4760" y="629"/>
                </a:lnTo>
                <a:lnTo>
                  <a:pt x="4318" y="452"/>
                </a:lnTo>
                <a:cubicBezTo>
                  <a:pt x="4077" y="354"/>
                  <a:pt x="3859" y="209"/>
                  <a:pt x="3830" y="133"/>
                </a:cubicBezTo>
                <a:cubicBezTo>
                  <a:pt x="3795" y="44"/>
                  <a:pt x="3487" y="7"/>
                  <a:pt x="3171" y="7"/>
                </a:cubicBezTo>
                <a:close/>
                <a:moveTo>
                  <a:pt x="9427" y="7"/>
                </a:moveTo>
                <a:cubicBezTo>
                  <a:pt x="9070" y="6"/>
                  <a:pt x="8728" y="51"/>
                  <a:pt x="8690" y="148"/>
                </a:cubicBezTo>
                <a:cubicBezTo>
                  <a:pt x="8659" y="229"/>
                  <a:pt x="8432" y="347"/>
                  <a:pt x="8184" y="407"/>
                </a:cubicBezTo>
                <a:cubicBezTo>
                  <a:pt x="7870" y="483"/>
                  <a:pt x="7567" y="710"/>
                  <a:pt x="7185" y="1177"/>
                </a:cubicBezTo>
                <a:cubicBezTo>
                  <a:pt x="6171" y="2418"/>
                  <a:pt x="5731" y="3882"/>
                  <a:pt x="5731" y="5990"/>
                </a:cubicBezTo>
                <a:cubicBezTo>
                  <a:pt x="5731" y="6759"/>
                  <a:pt x="5791" y="7580"/>
                  <a:pt x="5878" y="7982"/>
                </a:cubicBezTo>
                <a:cubicBezTo>
                  <a:pt x="6221" y="9563"/>
                  <a:pt x="7052" y="10905"/>
                  <a:pt x="8032" y="11462"/>
                </a:cubicBezTo>
                <a:cubicBezTo>
                  <a:pt x="8240" y="11580"/>
                  <a:pt x="8648" y="11918"/>
                  <a:pt x="8939" y="12217"/>
                </a:cubicBezTo>
                <a:cubicBezTo>
                  <a:pt x="9715" y="13014"/>
                  <a:pt x="10422" y="13560"/>
                  <a:pt x="10997" y="13809"/>
                </a:cubicBezTo>
                <a:cubicBezTo>
                  <a:pt x="11861" y="14184"/>
                  <a:pt x="12092" y="14127"/>
                  <a:pt x="12626" y="13402"/>
                </a:cubicBezTo>
                <a:cubicBezTo>
                  <a:pt x="12889" y="13045"/>
                  <a:pt x="13105" y="12689"/>
                  <a:pt x="13105" y="12617"/>
                </a:cubicBezTo>
                <a:cubicBezTo>
                  <a:pt x="13105" y="12544"/>
                  <a:pt x="12787" y="12491"/>
                  <a:pt x="12396" y="12491"/>
                </a:cubicBezTo>
                <a:cubicBezTo>
                  <a:pt x="11759" y="12491"/>
                  <a:pt x="10860" y="12170"/>
                  <a:pt x="10651" y="11869"/>
                </a:cubicBezTo>
                <a:cubicBezTo>
                  <a:pt x="10549" y="11722"/>
                  <a:pt x="10702" y="11532"/>
                  <a:pt x="11429" y="10929"/>
                </a:cubicBezTo>
                <a:cubicBezTo>
                  <a:pt x="12909" y="9700"/>
                  <a:pt x="13572" y="6974"/>
                  <a:pt x="13068" y="4183"/>
                </a:cubicBezTo>
                <a:cubicBezTo>
                  <a:pt x="12756" y="2459"/>
                  <a:pt x="11787" y="842"/>
                  <a:pt x="10831" y="459"/>
                </a:cubicBezTo>
                <a:cubicBezTo>
                  <a:pt x="10614" y="372"/>
                  <a:pt x="10357" y="232"/>
                  <a:pt x="10265" y="148"/>
                </a:cubicBezTo>
                <a:cubicBezTo>
                  <a:pt x="10157" y="50"/>
                  <a:pt x="9784" y="9"/>
                  <a:pt x="9427" y="7"/>
                </a:cubicBezTo>
                <a:close/>
                <a:moveTo>
                  <a:pt x="16336" y="296"/>
                </a:moveTo>
                <a:lnTo>
                  <a:pt x="15600" y="3073"/>
                </a:lnTo>
                <a:cubicBezTo>
                  <a:pt x="15193" y="4601"/>
                  <a:pt x="14797" y="6135"/>
                  <a:pt x="14720" y="6479"/>
                </a:cubicBezTo>
                <a:cubicBezTo>
                  <a:pt x="14643" y="6822"/>
                  <a:pt x="14313" y="8083"/>
                  <a:pt x="13989" y="9285"/>
                </a:cubicBezTo>
                <a:cubicBezTo>
                  <a:pt x="13664" y="10487"/>
                  <a:pt x="13395" y="11523"/>
                  <a:pt x="13395" y="11588"/>
                </a:cubicBezTo>
                <a:cubicBezTo>
                  <a:pt x="13394" y="11652"/>
                  <a:pt x="13612" y="11706"/>
                  <a:pt x="13873" y="11706"/>
                </a:cubicBezTo>
                <a:lnTo>
                  <a:pt x="14348" y="11706"/>
                </a:lnTo>
                <a:lnTo>
                  <a:pt x="14757" y="10188"/>
                </a:lnTo>
                <a:cubicBezTo>
                  <a:pt x="14984" y="9351"/>
                  <a:pt x="15214" y="8573"/>
                  <a:pt x="15268" y="8463"/>
                </a:cubicBezTo>
                <a:cubicBezTo>
                  <a:pt x="15342" y="8314"/>
                  <a:pt x="15727" y="8275"/>
                  <a:pt x="16810" y="8308"/>
                </a:cubicBezTo>
                <a:lnTo>
                  <a:pt x="18256" y="8352"/>
                </a:lnTo>
                <a:lnTo>
                  <a:pt x="18702" y="10025"/>
                </a:lnTo>
                <a:lnTo>
                  <a:pt x="19139" y="11706"/>
                </a:lnTo>
                <a:lnTo>
                  <a:pt x="19664" y="11706"/>
                </a:lnTo>
                <a:cubicBezTo>
                  <a:pt x="19952" y="11706"/>
                  <a:pt x="20189" y="11653"/>
                  <a:pt x="20189" y="11588"/>
                </a:cubicBezTo>
                <a:cubicBezTo>
                  <a:pt x="20189" y="11461"/>
                  <a:pt x="19251" y="7945"/>
                  <a:pt x="18762" y="6242"/>
                </a:cubicBezTo>
                <a:cubicBezTo>
                  <a:pt x="18462" y="5198"/>
                  <a:pt x="18258" y="4436"/>
                  <a:pt x="17602" y="1873"/>
                </a:cubicBezTo>
                <a:lnTo>
                  <a:pt x="17224" y="392"/>
                </a:lnTo>
                <a:lnTo>
                  <a:pt x="16783" y="341"/>
                </a:lnTo>
                <a:lnTo>
                  <a:pt x="16336" y="296"/>
                </a:lnTo>
                <a:close/>
                <a:moveTo>
                  <a:pt x="9464" y="1562"/>
                </a:moveTo>
                <a:cubicBezTo>
                  <a:pt x="10144" y="1562"/>
                  <a:pt x="10727" y="1991"/>
                  <a:pt x="11254" y="2888"/>
                </a:cubicBezTo>
                <a:cubicBezTo>
                  <a:pt x="11773" y="3769"/>
                  <a:pt x="11842" y="4163"/>
                  <a:pt x="11466" y="4095"/>
                </a:cubicBezTo>
                <a:cubicBezTo>
                  <a:pt x="11350" y="4074"/>
                  <a:pt x="10929" y="4197"/>
                  <a:pt x="10532" y="4369"/>
                </a:cubicBezTo>
                <a:cubicBezTo>
                  <a:pt x="10134" y="4540"/>
                  <a:pt x="9788" y="4680"/>
                  <a:pt x="9758" y="4680"/>
                </a:cubicBezTo>
                <a:cubicBezTo>
                  <a:pt x="9684" y="4680"/>
                  <a:pt x="9636" y="4413"/>
                  <a:pt x="9565" y="3561"/>
                </a:cubicBezTo>
                <a:cubicBezTo>
                  <a:pt x="9532" y="3159"/>
                  <a:pt x="9401" y="2587"/>
                  <a:pt x="9275" y="2288"/>
                </a:cubicBezTo>
                <a:cubicBezTo>
                  <a:pt x="9012" y="1665"/>
                  <a:pt x="9039" y="1562"/>
                  <a:pt x="9464" y="1562"/>
                </a:cubicBezTo>
                <a:close/>
                <a:moveTo>
                  <a:pt x="7751" y="2621"/>
                </a:moveTo>
                <a:lnTo>
                  <a:pt x="7922" y="3043"/>
                </a:lnTo>
                <a:cubicBezTo>
                  <a:pt x="8069" y="3405"/>
                  <a:pt x="8224" y="4451"/>
                  <a:pt x="8285" y="5524"/>
                </a:cubicBezTo>
                <a:cubicBezTo>
                  <a:pt x="8297" y="5729"/>
                  <a:pt x="8216" y="5863"/>
                  <a:pt x="8028" y="5946"/>
                </a:cubicBezTo>
                <a:cubicBezTo>
                  <a:pt x="7878" y="6012"/>
                  <a:pt x="7567" y="6316"/>
                  <a:pt x="7337" y="6619"/>
                </a:cubicBezTo>
                <a:cubicBezTo>
                  <a:pt x="7107" y="6923"/>
                  <a:pt x="6892" y="7125"/>
                  <a:pt x="6858" y="7071"/>
                </a:cubicBezTo>
                <a:cubicBezTo>
                  <a:pt x="6825" y="7017"/>
                  <a:pt x="6799" y="6562"/>
                  <a:pt x="6799" y="6064"/>
                </a:cubicBezTo>
                <a:cubicBezTo>
                  <a:pt x="6799" y="4946"/>
                  <a:pt x="7087" y="3643"/>
                  <a:pt x="7466" y="3058"/>
                </a:cubicBezTo>
                <a:lnTo>
                  <a:pt x="7751" y="2621"/>
                </a:lnTo>
                <a:close/>
                <a:moveTo>
                  <a:pt x="16787" y="3206"/>
                </a:moveTo>
                <a:cubicBezTo>
                  <a:pt x="16822" y="3234"/>
                  <a:pt x="16858" y="3295"/>
                  <a:pt x="16888" y="3376"/>
                </a:cubicBezTo>
                <a:cubicBezTo>
                  <a:pt x="17136" y="4027"/>
                  <a:pt x="17837" y="6643"/>
                  <a:pt x="17795" y="6753"/>
                </a:cubicBezTo>
                <a:cubicBezTo>
                  <a:pt x="17731" y="6920"/>
                  <a:pt x="15844" y="6899"/>
                  <a:pt x="15779" y="6730"/>
                </a:cubicBezTo>
                <a:cubicBezTo>
                  <a:pt x="15726" y="6593"/>
                  <a:pt x="16538" y="3483"/>
                  <a:pt x="16695" y="3221"/>
                </a:cubicBezTo>
                <a:cubicBezTo>
                  <a:pt x="16718" y="3183"/>
                  <a:pt x="16753" y="3178"/>
                  <a:pt x="16787" y="3206"/>
                </a:cubicBezTo>
                <a:close/>
                <a:moveTo>
                  <a:pt x="11770" y="4605"/>
                </a:moveTo>
                <a:cubicBezTo>
                  <a:pt x="11874" y="4601"/>
                  <a:pt x="11941" y="4621"/>
                  <a:pt x="11972" y="4672"/>
                </a:cubicBezTo>
                <a:cubicBezTo>
                  <a:pt x="12150" y="4957"/>
                  <a:pt x="12167" y="6478"/>
                  <a:pt x="12000" y="7286"/>
                </a:cubicBezTo>
                <a:cubicBezTo>
                  <a:pt x="11826" y="8129"/>
                  <a:pt x="11334" y="9206"/>
                  <a:pt x="11236" y="8952"/>
                </a:cubicBezTo>
                <a:cubicBezTo>
                  <a:pt x="11202" y="8864"/>
                  <a:pt x="11143" y="8494"/>
                  <a:pt x="11107" y="8137"/>
                </a:cubicBezTo>
                <a:cubicBezTo>
                  <a:pt x="11072" y="7781"/>
                  <a:pt x="11011" y="7493"/>
                  <a:pt x="10969" y="7493"/>
                </a:cubicBezTo>
                <a:cubicBezTo>
                  <a:pt x="10837" y="7493"/>
                  <a:pt x="10196" y="5945"/>
                  <a:pt x="10196" y="5627"/>
                </a:cubicBezTo>
                <a:cubicBezTo>
                  <a:pt x="10196" y="5270"/>
                  <a:pt x="10577" y="4958"/>
                  <a:pt x="11351" y="4694"/>
                </a:cubicBezTo>
                <a:cubicBezTo>
                  <a:pt x="11524" y="4635"/>
                  <a:pt x="11666" y="4610"/>
                  <a:pt x="11770" y="4605"/>
                </a:cubicBezTo>
                <a:close/>
                <a:moveTo>
                  <a:pt x="8557" y="6938"/>
                </a:moveTo>
                <a:cubicBezTo>
                  <a:pt x="8707" y="6788"/>
                  <a:pt x="9774" y="8537"/>
                  <a:pt x="10025" y="9344"/>
                </a:cubicBezTo>
                <a:cubicBezTo>
                  <a:pt x="10233" y="10010"/>
                  <a:pt x="10236" y="10025"/>
                  <a:pt x="10053" y="10240"/>
                </a:cubicBezTo>
                <a:cubicBezTo>
                  <a:pt x="9490" y="10902"/>
                  <a:pt x="7980" y="10039"/>
                  <a:pt x="7342" y="8693"/>
                </a:cubicBezTo>
                <a:cubicBezTo>
                  <a:pt x="6903" y="7767"/>
                  <a:pt x="7033" y="7410"/>
                  <a:pt x="7903" y="7182"/>
                </a:cubicBezTo>
                <a:cubicBezTo>
                  <a:pt x="8203" y="7104"/>
                  <a:pt x="8499" y="6995"/>
                  <a:pt x="8557" y="6938"/>
                </a:cubicBezTo>
                <a:close/>
                <a:moveTo>
                  <a:pt x="5" y="12802"/>
                </a:moveTo>
                <a:lnTo>
                  <a:pt x="5" y="13661"/>
                </a:lnTo>
                <a:lnTo>
                  <a:pt x="5" y="14520"/>
                </a:lnTo>
                <a:lnTo>
                  <a:pt x="5270" y="14520"/>
                </a:lnTo>
                <a:lnTo>
                  <a:pt x="10532" y="14512"/>
                </a:lnTo>
                <a:lnTo>
                  <a:pt x="9537" y="13661"/>
                </a:lnTo>
                <a:lnTo>
                  <a:pt x="8534" y="12802"/>
                </a:lnTo>
                <a:lnTo>
                  <a:pt x="4272" y="12802"/>
                </a:lnTo>
                <a:lnTo>
                  <a:pt x="5" y="12802"/>
                </a:lnTo>
                <a:close/>
                <a:moveTo>
                  <a:pt x="13804" y="12802"/>
                </a:moveTo>
                <a:lnTo>
                  <a:pt x="13330" y="13402"/>
                </a:lnTo>
                <a:cubicBezTo>
                  <a:pt x="13072" y="13731"/>
                  <a:pt x="12801" y="14118"/>
                  <a:pt x="12727" y="14261"/>
                </a:cubicBezTo>
                <a:cubicBezTo>
                  <a:pt x="12603" y="14503"/>
                  <a:pt x="12901" y="14520"/>
                  <a:pt x="16976" y="14520"/>
                </a:cubicBezTo>
                <a:lnTo>
                  <a:pt x="21353" y="14520"/>
                </a:lnTo>
                <a:lnTo>
                  <a:pt x="21353" y="13661"/>
                </a:lnTo>
                <a:lnTo>
                  <a:pt x="21353" y="12802"/>
                </a:lnTo>
                <a:lnTo>
                  <a:pt x="17579" y="12802"/>
                </a:lnTo>
                <a:lnTo>
                  <a:pt x="13804" y="12802"/>
                </a:lnTo>
                <a:close/>
                <a:moveTo>
                  <a:pt x="5873" y="15593"/>
                </a:moveTo>
                <a:lnTo>
                  <a:pt x="5501" y="15645"/>
                </a:lnTo>
                <a:lnTo>
                  <a:pt x="5128" y="15690"/>
                </a:lnTo>
                <a:lnTo>
                  <a:pt x="4516" y="18111"/>
                </a:lnTo>
                <a:cubicBezTo>
                  <a:pt x="4180" y="19442"/>
                  <a:pt x="3876" y="20757"/>
                  <a:pt x="3839" y="21036"/>
                </a:cubicBezTo>
                <a:cubicBezTo>
                  <a:pt x="3778" y="21497"/>
                  <a:pt x="3796" y="21539"/>
                  <a:pt x="4009" y="21539"/>
                </a:cubicBezTo>
                <a:cubicBezTo>
                  <a:pt x="4203" y="21539"/>
                  <a:pt x="4285" y="21381"/>
                  <a:pt x="4493" y="20606"/>
                </a:cubicBezTo>
                <a:lnTo>
                  <a:pt x="4746" y="19666"/>
                </a:lnTo>
                <a:lnTo>
                  <a:pt x="5468" y="19666"/>
                </a:lnTo>
                <a:cubicBezTo>
                  <a:pt x="6274" y="19666"/>
                  <a:pt x="6297" y="19691"/>
                  <a:pt x="6555" y="20799"/>
                </a:cubicBezTo>
                <a:cubicBezTo>
                  <a:pt x="6697" y="21410"/>
                  <a:pt x="6770" y="21539"/>
                  <a:pt x="6969" y="21539"/>
                </a:cubicBezTo>
                <a:cubicBezTo>
                  <a:pt x="7189" y="21539"/>
                  <a:pt x="7203" y="21498"/>
                  <a:pt x="7148" y="21036"/>
                </a:cubicBezTo>
                <a:cubicBezTo>
                  <a:pt x="7116" y="20757"/>
                  <a:pt x="6815" y="19422"/>
                  <a:pt x="6481" y="18066"/>
                </a:cubicBezTo>
                <a:lnTo>
                  <a:pt x="5873" y="15593"/>
                </a:lnTo>
                <a:close/>
                <a:moveTo>
                  <a:pt x="20341" y="15593"/>
                </a:moveTo>
                <a:cubicBezTo>
                  <a:pt x="20069" y="15611"/>
                  <a:pt x="19805" y="15755"/>
                  <a:pt x="19618" y="16038"/>
                </a:cubicBezTo>
                <a:cubicBezTo>
                  <a:pt x="19461" y="16274"/>
                  <a:pt x="19303" y="16629"/>
                  <a:pt x="19268" y="16823"/>
                </a:cubicBezTo>
                <a:cubicBezTo>
                  <a:pt x="19164" y="17407"/>
                  <a:pt x="19582" y="17268"/>
                  <a:pt x="19940" y="16600"/>
                </a:cubicBezTo>
                <a:cubicBezTo>
                  <a:pt x="20198" y="16121"/>
                  <a:pt x="20288" y="16046"/>
                  <a:pt x="20506" y="16134"/>
                </a:cubicBezTo>
                <a:cubicBezTo>
                  <a:pt x="20650" y="16192"/>
                  <a:pt x="20842" y="16421"/>
                  <a:pt x="20930" y="16637"/>
                </a:cubicBezTo>
                <a:cubicBezTo>
                  <a:pt x="21147" y="17171"/>
                  <a:pt x="20992" y="17702"/>
                  <a:pt x="20543" y="17963"/>
                </a:cubicBezTo>
                <a:cubicBezTo>
                  <a:pt x="20104" y="18218"/>
                  <a:pt x="19997" y="18733"/>
                  <a:pt x="20382" y="18733"/>
                </a:cubicBezTo>
                <a:cubicBezTo>
                  <a:pt x="20690" y="18733"/>
                  <a:pt x="21118" y="19220"/>
                  <a:pt x="21206" y="19666"/>
                </a:cubicBezTo>
                <a:cubicBezTo>
                  <a:pt x="21320" y="20244"/>
                  <a:pt x="20836" y="21221"/>
                  <a:pt x="20428" y="21228"/>
                </a:cubicBezTo>
                <a:cubicBezTo>
                  <a:pt x="20212" y="21232"/>
                  <a:pt x="19706" y="20478"/>
                  <a:pt x="19705" y="20154"/>
                </a:cubicBezTo>
                <a:cubicBezTo>
                  <a:pt x="19706" y="20039"/>
                  <a:pt x="19612" y="19977"/>
                  <a:pt x="19485" y="20006"/>
                </a:cubicBezTo>
                <a:cubicBezTo>
                  <a:pt x="19190" y="20074"/>
                  <a:pt x="19158" y="20599"/>
                  <a:pt x="19416" y="21124"/>
                </a:cubicBezTo>
                <a:cubicBezTo>
                  <a:pt x="19608" y="21519"/>
                  <a:pt x="19672" y="21539"/>
                  <a:pt x="20410" y="21539"/>
                </a:cubicBezTo>
                <a:cubicBezTo>
                  <a:pt x="21458" y="21539"/>
                  <a:pt x="21547" y="21404"/>
                  <a:pt x="21547" y="19880"/>
                </a:cubicBezTo>
                <a:cubicBezTo>
                  <a:pt x="21547" y="18893"/>
                  <a:pt x="21519" y="18717"/>
                  <a:pt x="21349" y="18570"/>
                </a:cubicBezTo>
                <a:lnTo>
                  <a:pt x="21155" y="18407"/>
                </a:lnTo>
                <a:lnTo>
                  <a:pt x="21349" y="18000"/>
                </a:lnTo>
                <a:cubicBezTo>
                  <a:pt x="21573" y="17542"/>
                  <a:pt x="21600" y="17054"/>
                  <a:pt x="21432" y="16460"/>
                </a:cubicBezTo>
                <a:cubicBezTo>
                  <a:pt x="21267" y="15878"/>
                  <a:pt x="20794" y="15564"/>
                  <a:pt x="20341" y="15593"/>
                </a:cubicBezTo>
                <a:close/>
                <a:moveTo>
                  <a:pt x="7360" y="15608"/>
                </a:moveTo>
                <a:cubicBezTo>
                  <a:pt x="7059" y="15608"/>
                  <a:pt x="7013" y="15783"/>
                  <a:pt x="7231" y="16075"/>
                </a:cubicBezTo>
                <a:cubicBezTo>
                  <a:pt x="7309" y="16179"/>
                  <a:pt x="7403" y="16415"/>
                  <a:pt x="7438" y="16600"/>
                </a:cubicBezTo>
                <a:cubicBezTo>
                  <a:pt x="7474" y="16786"/>
                  <a:pt x="7693" y="17410"/>
                  <a:pt x="7926" y="17992"/>
                </a:cubicBezTo>
                <a:cubicBezTo>
                  <a:pt x="8336" y="19016"/>
                  <a:pt x="8350" y="19092"/>
                  <a:pt x="8350" y="20295"/>
                </a:cubicBezTo>
                <a:lnTo>
                  <a:pt x="8350" y="21539"/>
                </a:lnTo>
                <a:lnTo>
                  <a:pt x="8640" y="21539"/>
                </a:lnTo>
                <a:lnTo>
                  <a:pt x="8930" y="21539"/>
                </a:lnTo>
                <a:lnTo>
                  <a:pt x="8930" y="20280"/>
                </a:lnTo>
                <a:lnTo>
                  <a:pt x="8930" y="19007"/>
                </a:lnTo>
                <a:lnTo>
                  <a:pt x="9662" y="17311"/>
                </a:lnTo>
                <a:lnTo>
                  <a:pt x="10394" y="15608"/>
                </a:lnTo>
                <a:lnTo>
                  <a:pt x="10062" y="15608"/>
                </a:lnTo>
                <a:cubicBezTo>
                  <a:pt x="9756" y="15608"/>
                  <a:pt x="9695" y="15706"/>
                  <a:pt x="9224" y="16860"/>
                </a:cubicBezTo>
                <a:cubicBezTo>
                  <a:pt x="8945" y="17545"/>
                  <a:pt x="8679" y="18065"/>
                  <a:pt x="8635" y="18022"/>
                </a:cubicBezTo>
                <a:cubicBezTo>
                  <a:pt x="8592" y="17979"/>
                  <a:pt x="8350" y="17420"/>
                  <a:pt x="8097" y="16778"/>
                </a:cubicBezTo>
                <a:cubicBezTo>
                  <a:pt x="7702" y="15775"/>
                  <a:pt x="7596" y="15608"/>
                  <a:pt x="7360" y="15608"/>
                </a:cubicBezTo>
                <a:close/>
                <a:moveTo>
                  <a:pt x="14329" y="15608"/>
                </a:moveTo>
                <a:cubicBezTo>
                  <a:pt x="14245" y="15608"/>
                  <a:pt x="14160" y="15886"/>
                  <a:pt x="14108" y="16349"/>
                </a:cubicBezTo>
                <a:cubicBezTo>
                  <a:pt x="14025" y="17085"/>
                  <a:pt x="14025" y="17093"/>
                  <a:pt x="13616" y="17141"/>
                </a:cubicBezTo>
                <a:cubicBezTo>
                  <a:pt x="13283" y="17180"/>
                  <a:pt x="13201" y="17244"/>
                  <a:pt x="13201" y="17489"/>
                </a:cubicBezTo>
                <a:cubicBezTo>
                  <a:pt x="13201" y="17722"/>
                  <a:pt x="13269" y="17792"/>
                  <a:pt x="13496" y="17792"/>
                </a:cubicBezTo>
                <a:cubicBezTo>
                  <a:pt x="13840" y="17792"/>
                  <a:pt x="13904" y="17985"/>
                  <a:pt x="13804" y="18733"/>
                </a:cubicBezTo>
                <a:cubicBezTo>
                  <a:pt x="13741" y="19209"/>
                  <a:pt x="13686" y="19281"/>
                  <a:pt x="13404" y="19325"/>
                </a:cubicBezTo>
                <a:cubicBezTo>
                  <a:pt x="13146" y="19365"/>
                  <a:pt x="13028" y="19285"/>
                  <a:pt x="12824" y="18918"/>
                </a:cubicBezTo>
                <a:cubicBezTo>
                  <a:pt x="12683" y="18665"/>
                  <a:pt x="12327" y="18306"/>
                  <a:pt x="12028" y="18118"/>
                </a:cubicBezTo>
                <a:cubicBezTo>
                  <a:pt x="11025" y="17491"/>
                  <a:pt x="10851" y="17079"/>
                  <a:pt x="11305" y="16393"/>
                </a:cubicBezTo>
                <a:cubicBezTo>
                  <a:pt x="11522" y="16064"/>
                  <a:pt x="11604" y="16039"/>
                  <a:pt x="12184" y="16127"/>
                </a:cubicBezTo>
                <a:cubicBezTo>
                  <a:pt x="12755" y="16212"/>
                  <a:pt x="12825" y="16196"/>
                  <a:pt x="12796" y="15956"/>
                </a:cubicBezTo>
                <a:cubicBezTo>
                  <a:pt x="12771" y="15739"/>
                  <a:pt x="12635" y="15676"/>
                  <a:pt x="12092" y="15638"/>
                </a:cubicBezTo>
                <a:cubicBezTo>
                  <a:pt x="11082" y="15567"/>
                  <a:pt x="10582" y="16041"/>
                  <a:pt x="10582" y="17059"/>
                </a:cubicBezTo>
                <a:cubicBezTo>
                  <a:pt x="10582" y="17792"/>
                  <a:pt x="10760" y="18115"/>
                  <a:pt x="11438" y="18607"/>
                </a:cubicBezTo>
                <a:cubicBezTo>
                  <a:pt x="12217" y="19171"/>
                  <a:pt x="12424" y="19449"/>
                  <a:pt x="12424" y="19918"/>
                </a:cubicBezTo>
                <a:cubicBezTo>
                  <a:pt x="12424" y="20711"/>
                  <a:pt x="11594" y="21170"/>
                  <a:pt x="10914" y="20754"/>
                </a:cubicBezTo>
                <a:cubicBezTo>
                  <a:pt x="10714" y="20632"/>
                  <a:pt x="10628" y="20647"/>
                  <a:pt x="10569" y="20799"/>
                </a:cubicBezTo>
                <a:cubicBezTo>
                  <a:pt x="10451" y="21096"/>
                  <a:pt x="10516" y="21287"/>
                  <a:pt x="10780" y="21406"/>
                </a:cubicBezTo>
                <a:cubicBezTo>
                  <a:pt x="11212" y="21600"/>
                  <a:pt x="12032" y="21544"/>
                  <a:pt x="12419" y="21295"/>
                </a:cubicBezTo>
                <a:cubicBezTo>
                  <a:pt x="12685" y="21124"/>
                  <a:pt x="12846" y="20887"/>
                  <a:pt x="12957" y="20510"/>
                </a:cubicBezTo>
                <a:cubicBezTo>
                  <a:pt x="13079" y="20099"/>
                  <a:pt x="13171" y="19970"/>
                  <a:pt x="13330" y="20006"/>
                </a:cubicBezTo>
                <a:cubicBezTo>
                  <a:pt x="13519" y="20049"/>
                  <a:pt x="13539" y="20137"/>
                  <a:pt x="13510" y="20799"/>
                </a:cubicBezTo>
                <a:cubicBezTo>
                  <a:pt x="13482" y="21443"/>
                  <a:pt x="13500" y="21539"/>
                  <a:pt x="13662" y="21539"/>
                </a:cubicBezTo>
                <a:cubicBezTo>
                  <a:pt x="13806" y="21539"/>
                  <a:pt x="13869" y="21375"/>
                  <a:pt x="13938" y="20799"/>
                </a:cubicBezTo>
                <a:cubicBezTo>
                  <a:pt x="14024" y="20083"/>
                  <a:pt x="14038" y="20058"/>
                  <a:pt x="14366" y="20058"/>
                </a:cubicBezTo>
                <a:lnTo>
                  <a:pt x="14707" y="20058"/>
                </a:lnTo>
                <a:lnTo>
                  <a:pt x="14684" y="20799"/>
                </a:lnTo>
                <a:cubicBezTo>
                  <a:pt x="14666" y="21359"/>
                  <a:pt x="14693" y="21539"/>
                  <a:pt x="14799" y="21539"/>
                </a:cubicBezTo>
                <a:cubicBezTo>
                  <a:pt x="14885" y="21539"/>
                  <a:pt x="14966" y="21312"/>
                  <a:pt x="15006" y="20954"/>
                </a:cubicBezTo>
                <a:cubicBezTo>
                  <a:pt x="15094" y="20163"/>
                  <a:pt x="15204" y="19977"/>
                  <a:pt x="15590" y="19977"/>
                </a:cubicBezTo>
                <a:cubicBezTo>
                  <a:pt x="15850" y="19977"/>
                  <a:pt x="15917" y="19920"/>
                  <a:pt x="15917" y="19681"/>
                </a:cubicBezTo>
                <a:cubicBezTo>
                  <a:pt x="15917" y="19454"/>
                  <a:pt x="15841" y="19362"/>
                  <a:pt x="15604" y="19325"/>
                </a:cubicBezTo>
                <a:cubicBezTo>
                  <a:pt x="15307" y="19279"/>
                  <a:pt x="15292" y="19248"/>
                  <a:pt x="15323" y="18733"/>
                </a:cubicBezTo>
                <a:cubicBezTo>
                  <a:pt x="15363" y="18083"/>
                  <a:pt x="15489" y="17792"/>
                  <a:pt x="15738" y="17792"/>
                </a:cubicBezTo>
                <a:cubicBezTo>
                  <a:pt x="15995" y="17792"/>
                  <a:pt x="15975" y="17228"/>
                  <a:pt x="15715" y="17119"/>
                </a:cubicBezTo>
                <a:cubicBezTo>
                  <a:pt x="15505" y="17031"/>
                  <a:pt x="15503" y="16888"/>
                  <a:pt x="15692" y="15867"/>
                </a:cubicBezTo>
                <a:cubicBezTo>
                  <a:pt x="15734" y="15641"/>
                  <a:pt x="15700" y="15589"/>
                  <a:pt x="15526" y="15630"/>
                </a:cubicBezTo>
                <a:cubicBezTo>
                  <a:pt x="15355" y="15671"/>
                  <a:pt x="15281" y="15846"/>
                  <a:pt x="15199" y="16393"/>
                </a:cubicBezTo>
                <a:cubicBezTo>
                  <a:pt x="15100" y="17060"/>
                  <a:pt x="15075" y="17089"/>
                  <a:pt x="14753" y="17089"/>
                </a:cubicBezTo>
                <a:lnTo>
                  <a:pt x="14417" y="17089"/>
                </a:lnTo>
                <a:lnTo>
                  <a:pt x="14440" y="16349"/>
                </a:lnTo>
                <a:cubicBezTo>
                  <a:pt x="14457" y="15803"/>
                  <a:pt x="14428" y="15608"/>
                  <a:pt x="14329" y="15608"/>
                </a:cubicBezTo>
                <a:close/>
                <a:moveTo>
                  <a:pt x="17404" y="15638"/>
                </a:moveTo>
                <a:cubicBezTo>
                  <a:pt x="16852" y="15694"/>
                  <a:pt x="16736" y="15764"/>
                  <a:pt x="16539" y="16134"/>
                </a:cubicBezTo>
                <a:cubicBezTo>
                  <a:pt x="16233" y="16705"/>
                  <a:pt x="16228" y="17326"/>
                  <a:pt x="16529" y="17326"/>
                </a:cubicBezTo>
                <a:cubicBezTo>
                  <a:pt x="16686" y="17326"/>
                  <a:pt x="16784" y="17188"/>
                  <a:pt x="16861" y="16860"/>
                </a:cubicBezTo>
                <a:cubicBezTo>
                  <a:pt x="17068" y="15977"/>
                  <a:pt x="17794" y="15840"/>
                  <a:pt x="18113" y="16623"/>
                </a:cubicBezTo>
                <a:cubicBezTo>
                  <a:pt x="18368" y="17249"/>
                  <a:pt x="18207" y="17747"/>
                  <a:pt x="17280" y="19192"/>
                </a:cubicBezTo>
                <a:cubicBezTo>
                  <a:pt x="16472" y="20450"/>
                  <a:pt x="16212" y="20985"/>
                  <a:pt x="16212" y="21376"/>
                </a:cubicBezTo>
                <a:cubicBezTo>
                  <a:pt x="16212" y="21485"/>
                  <a:pt x="16629" y="21539"/>
                  <a:pt x="17422" y="21539"/>
                </a:cubicBezTo>
                <a:cubicBezTo>
                  <a:pt x="18436" y="21539"/>
                  <a:pt x="18638" y="21505"/>
                  <a:pt x="18638" y="21310"/>
                </a:cubicBezTo>
                <a:cubicBezTo>
                  <a:pt x="18638" y="21121"/>
                  <a:pt x="18485" y="21073"/>
                  <a:pt x="17864" y="21073"/>
                </a:cubicBezTo>
                <a:cubicBezTo>
                  <a:pt x="17440" y="21073"/>
                  <a:pt x="17072" y="21017"/>
                  <a:pt x="17045" y="20947"/>
                </a:cubicBezTo>
                <a:cubicBezTo>
                  <a:pt x="17018" y="20876"/>
                  <a:pt x="17304" y="20334"/>
                  <a:pt x="17680" y="19740"/>
                </a:cubicBezTo>
                <a:cubicBezTo>
                  <a:pt x="18476" y="18482"/>
                  <a:pt x="18638" y="18045"/>
                  <a:pt x="18638" y="17163"/>
                </a:cubicBezTo>
                <a:cubicBezTo>
                  <a:pt x="18638" y="16654"/>
                  <a:pt x="18576" y="16420"/>
                  <a:pt x="18343" y="16045"/>
                </a:cubicBezTo>
                <a:cubicBezTo>
                  <a:pt x="18063" y="15595"/>
                  <a:pt x="18012" y="15576"/>
                  <a:pt x="17404" y="15638"/>
                </a:cubicBezTo>
                <a:close/>
                <a:moveTo>
                  <a:pt x="51" y="15690"/>
                </a:moveTo>
                <a:lnTo>
                  <a:pt x="23" y="18614"/>
                </a:lnTo>
                <a:lnTo>
                  <a:pt x="0" y="21539"/>
                </a:lnTo>
                <a:lnTo>
                  <a:pt x="759" y="21539"/>
                </a:lnTo>
                <a:cubicBezTo>
                  <a:pt x="2522" y="21539"/>
                  <a:pt x="3402" y="20492"/>
                  <a:pt x="3402" y="18385"/>
                </a:cubicBezTo>
                <a:cubicBezTo>
                  <a:pt x="3401" y="17207"/>
                  <a:pt x="3168" y="16550"/>
                  <a:pt x="2578" y="16075"/>
                </a:cubicBezTo>
                <a:cubicBezTo>
                  <a:pt x="2153" y="15733"/>
                  <a:pt x="1965" y="15690"/>
                  <a:pt x="1073" y="15690"/>
                </a:cubicBezTo>
                <a:lnTo>
                  <a:pt x="51" y="15690"/>
                </a:lnTo>
                <a:close/>
                <a:moveTo>
                  <a:pt x="999" y="16104"/>
                </a:moveTo>
                <a:cubicBezTo>
                  <a:pt x="2097" y="16012"/>
                  <a:pt x="2816" y="16940"/>
                  <a:pt x="2817" y="18437"/>
                </a:cubicBezTo>
                <a:cubicBezTo>
                  <a:pt x="2818" y="19367"/>
                  <a:pt x="2516" y="20106"/>
                  <a:pt x="1947" y="20569"/>
                </a:cubicBezTo>
                <a:cubicBezTo>
                  <a:pt x="1454" y="20970"/>
                  <a:pt x="515" y="21054"/>
                  <a:pt x="433" y="20710"/>
                </a:cubicBezTo>
                <a:cubicBezTo>
                  <a:pt x="406" y="20598"/>
                  <a:pt x="399" y="19531"/>
                  <a:pt x="414" y="18333"/>
                </a:cubicBezTo>
                <a:lnTo>
                  <a:pt x="442" y="16156"/>
                </a:lnTo>
                <a:lnTo>
                  <a:pt x="999" y="16104"/>
                </a:lnTo>
                <a:close/>
                <a:moveTo>
                  <a:pt x="5487" y="16682"/>
                </a:moveTo>
                <a:cubicBezTo>
                  <a:pt x="5585" y="16682"/>
                  <a:pt x="6115" y="18848"/>
                  <a:pt x="6044" y="18962"/>
                </a:cubicBezTo>
                <a:cubicBezTo>
                  <a:pt x="6015" y="19009"/>
                  <a:pt x="5763" y="19044"/>
                  <a:pt x="5487" y="19044"/>
                </a:cubicBezTo>
                <a:cubicBezTo>
                  <a:pt x="5211" y="19044"/>
                  <a:pt x="4959" y="19009"/>
                  <a:pt x="4930" y="18962"/>
                </a:cubicBezTo>
                <a:cubicBezTo>
                  <a:pt x="4859" y="18848"/>
                  <a:pt x="5388" y="16682"/>
                  <a:pt x="5487" y="16682"/>
                </a:cubicBezTo>
                <a:close/>
              </a:path>
            </a:pathLst>
          </a:custGeom>
          <a:ln w="12700">
            <a:miter lim="400000"/>
          </a:ln>
        </p:spPr>
      </p:pic>
      <p:sp>
        <p:nvSpPr>
          <p:cNvPr id="6" name="Текст заголовка"/>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Текст заголовка</a:t>
            </a:r>
          </a:p>
        </p:txBody>
      </p:sp>
      <p:sp>
        <p:nvSpPr>
          <p:cNvPr id="7" name="Уровень текста 1…"/>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8" r:id="rId8"/>
    <p:sldLayoutId id="2147483659" r:id="rId9"/>
  </p:sldLayoutIdLst>
  <p:transition spd="med"/>
  <p:txStyles>
    <p:titleStyle>
      <a:lvl1pPr marL="0" marR="0" indent="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1pPr>
      <a:lvl2pPr marL="0" marR="0" indent="2286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2pPr>
      <a:lvl3pPr marL="0" marR="0" indent="4572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3pPr>
      <a:lvl4pPr marL="0" marR="0" indent="6858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4pPr>
      <a:lvl5pPr marL="0" marR="0" indent="9144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5pPr>
      <a:lvl6pPr marL="0" marR="0" indent="11430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6pPr>
      <a:lvl7pPr marL="0" marR="0" indent="13716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7pPr>
      <a:lvl8pPr marL="0" marR="0" indent="16002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8pPr>
      <a:lvl9pPr marL="0" marR="0" indent="1828800" algn="l" defTabSz="825500" rtl="0" latinLnBrk="0">
        <a:lnSpc>
          <a:spcPct val="80000"/>
        </a:lnSpc>
        <a:spcBef>
          <a:spcPts val="0"/>
        </a:spcBef>
        <a:spcAft>
          <a:spcPts val="0"/>
        </a:spcAft>
        <a:buClrTx/>
        <a:buSzTx/>
        <a:buFontTx/>
        <a:buNone/>
        <a:tabLst/>
        <a:defRPr sz="11200" b="1" i="0" u="none" strike="noStrike" cap="none" spc="0" baseline="0">
          <a:ln>
            <a:noFill/>
          </a:ln>
          <a:solidFill>
            <a:srgbClr val="FFFFFF"/>
          </a:solidFill>
          <a:uFillTx/>
          <a:latin typeface="+mn-lt"/>
          <a:ea typeface="+mn-ea"/>
          <a:cs typeface="+mn-cs"/>
          <a:sym typeface="Helvetica"/>
        </a:defRPr>
      </a:lvl9pPr>
    </p:titleStyle>
    <p:bodyStyle>
      <a:lvl1pPr marL="439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1pPr>
      <a:lvl2pPr marL="1074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2pPr>
      <a:lvl3pPr marL="1709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3pPr>
      <a:lvl4pPr marL="2344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4pPr>
      <a:lvl5pPr marL="2979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5pPr>
      <a:lvl6pPr marL="3614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6pPr>
      <a:lvl7pPr marL="4249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7pPr>
      <a:lvl8pPr marL="4884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8pPr>
      <a:lvl9pPr marL="5519615" marR="0" indent="-439615" algn="l" defTabSz="584200" latinLnBrk="0">
        <a:lnSpc>
          <a:spcPct val="100000"/>
        </a:lnSpc>
        <a:spcBef>
          <a:spcPts val="5200"/>
        </a:spcBef>
        <a:spcAft>
          <a:spcPts val="0"/>
        </a:spcAft>
        <a:buClrTx/>
        <a:buSzPct val="75000"/>
        <a:buFontTx/>
        <a:buChar char="•"/>
        <a:tabLst/>
        <a:defRPr sz="3600" b="0" i="0" u="none" strike="noStrike" cap="none" spc="0" baseline="0">
          <a:ln>
            <a:noFill/>
          </a:ln>
          <a:solidFill>
            <a:srgbClr val="000000"/>
          </a:solidFill>
          <a:uFillTx/>
          <a:latin typeface="+mn-lt"/>
          <a:ea typeface="+mn-ea"/>
          <a:cs typeface="+mn-cs"/>
          <a:sym typeface="Helvetica"/>
        </a:defRPr>
      </a:lvl9pPr>
    </p:bodyStyle>
    <p:otherStyle>
      <a:lvl1pPr marL="0" marR="0" indent="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1pPr>
      <a:lvl2pPr marL="0" marR="0" indent="2286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2pPr>
      <a:lvl3pPr marL="0" marR="0" indent="4572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3pPr>
      <a:lvl4pPr marL="0" marR="0" indent="6858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4pPr>
      <a:lvl5pPr marL="0" marR="0" indent="9144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5pPr>
      <a:lvl6pPr marL="0" marR="0" indent="11430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6pPr>
      <a:lvl7pPr marL="0" marR="0" indent="13716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7pPr>
      <a:lvl8pPr marL="0" marR="0" indent="16002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8pPr>
      <a:lvl9pPr marL="0" marR="0" indent="1828800" algn="r" defTabSz="825500" latinLnBrk="0">
        <a:lnSpc>
          <a:spcPct val="100000"/>
        </a:lnSpc>
        <a:spcBef>
          <a:spcPts val="0"/>
        </a:spcBef>
        <a:spcAft>
          <a:spcPts val="0"/>
        </a:spcAft>
        <a:buClrTx/>
        <a:buSzTx/>
        <a:buFontTx/>
        <a:buNone/>
        <a:tabLst/>
        <a:defRPr sz="2400"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shaka-player-demo.appspot.com/demo/#asset=//storage.googleapis.com/shaka-demo-assets/angel-one/dash.mpd;lang=ru;build=uncompiled"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5.tif"/><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7.jpeg"/><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14.ti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hyperlink" Target="https://www.linkedin.com/in/%D0%BD%D0%B0%D1%82%D0%B0%D0%BB%D1%8C%D1%8F-%D0%BF%D0%BB%D0%B5%D1%82%D0%BD%D0%B5%D0%B2%D0%B0-5496a312b/" TargetMode="External"/><Relationship Id="rId4" Type="http://schemas.openxmlformats.org/officeDocument/2006/relationships/hyperlink" Target="http://okko.tv"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6.tif"/><Relationship Id="rId5" Type="http://schemas.openxmlformats.org/officeDocument/2006/relationships/image" Target="../media/image15.tif"/><Relationship Id="rId4" Type="http://schemas.openxmlformats.org/officeDocument/2006/relationships/image" Target="../media/image14.ti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Тестирование современного  веб-приложения для видеосервиса"/>
          <p:cNvSpPr txBox="1">
            <a:spLocks noGrp="1"/>
          </p:cNvSpPr>
          <p:nvPr>
            <p:ph type="body" idx="13"/>
          </p:nvPr>
        </p:nvSpPr>
        <p:spPr>
          <a:xfrm>
            <a:off x="2566736" y="4989688"/>
            <a:ext cx="21749544" cy="2318583"/>
          </a:xfrm>
          <a:prstGeom prst="rect">
            <a:avLst/>
          </a:prstGeom>
        </p:spPr>
        <p:txBody>
          <a:bodyPr/>
          <a:lstStyle/>
          <a:p>
            <a:pPr>
              <a:defRPr sz="9000"/>
            </a:pPr>
            <a:r>
              <a:rPr lang="ru-RU" dirty="0"/>
              <a:t>Особенности т</a:t>
            </a:r>
            <a:r>
              <a:rPr dirty="0" err="1"/>
              <a:t>естировани</a:t>
            </a:r>
            <a:r>
              <a:rPr lang="ru-RU" dirty="0"/>
              <a:t>я</a:t>
            </a:r>
            <a:r>
              <a:rPr dirty="0"/>
              <a:t> </a:t>
            </a:r>
            <a:br>
              <a:rPr dirty="0"/>
            </a:br>
            <a:r>
              <a:rPr dirty="0" err="1"/>
              <a:t>веб-приложения</a:t>
            </a:r>
            <a:r>
              <a:rPr dirty="0"/>
              <a:t> </a:t>
            </a:r>
            <a:r>
              <a:rPr dirty="0" err="1"/>
              <a:t>для</a:t>
            </a:r>
            <a:r>
              <a:rPr dirty="0"/>
              <a:t> </a:t>
            </a:r>
            <a:r>
              <a:rPr dirty="0" err="1"/>
              <a:t>видеосервиса</a:t>
            </a:r>
            <a:r>
              <a:rPr dirty="0"/>
              <a:t> </a:t>
            </a:r>
          </a:p>
        </p:txBody>
      </p:sp>
      <p:sp>
        <p:nvSpPr>
          <p:cNvPr id="129" name="Наталья Плетнева, Онлайн-кинотеатр Okko"/>
          <p:cNvSpPr txBox="1">
            <a:spLocks noGrp="1"/>
          </p:cNvSpPr>
          <p:nvPr>
            <p:ph type="body" idx="14"/>
          </p:nvPr>
        </p:nvSpPr>
        <p:spPr>
          <a:xfrm>
            <a:off x="2519204" y="7652455"/>
            <a:ext cx="12018412" cy="787401"/>
          </a:xfrm>
          <a:prstGeom prst="rect">
            <a:avLst/>
          </a:prstGeom>
        </p:spPr>
        <p:txBody>
          <a:bodyPr/>
          <a:lstStyle/>
          <a:p>
            <a:r>
              <a:t>Наталья Плетнева, Онлайн-кинотеатр Okko</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Flash Access → FairPlay"/>
          <p:cNvSpPr txBox="1">
            <a:spLocks noGrp="1"/>
          </p:cNvSpPr>
          <p:nvPr>
            <p:ph type="body" idx="13"/>
          </p:nvPr>
        </p:nvSpPr>
        <p:spPr>
          <a:xfrm>
            <a:off x="2541336" y="2537920"/>
            <a:ext cx="8984457" cy="1016001"/>
          </a:xfrm>
          <a:prstGeom prst="rect">
            <a:avLst/>
          </a:prstGeom>
        </p:spPr>
        <p:txBody>
          <a:bodyPr/>
          <a:lstStyle/>
          <a:p>
            <a:r>
              <a:rPr dirty="0"/>
              <a:t>Flash Access </a:t>
            </a:r>
            <a:r>
              <a:rPr b="0" dirty="0">
                <a:latin typeface="Zapf Dingbats"/>
                <a:ea typeface="Zapf Dingbats"/>
                <a:cs typeface="Zapf Dingbats"/>
                <a:sym typeface="Zapf Dingbats"/>
              </a:rPr>
              <a:t>→</a:t>
            </a:r>
            <a:r>
              <a:rPr dirty="0"/>
              <a:t> </a:t>
            </a:r>
            <a:r>
              <a:rPr dirty="0" err="1"/>
              <a:t>FairPlay</a:t>
            </a:r>
            <a:endParaRPr dirty="0"/>
          </a:p>
        </p:txBody>
      </p:sp>
      <p:sp>
        <p:nvSpPr>
          <p:cNvPr id="243" name="FA перестал входить в поставки современных браузеров, браузеры начали поддерживать современные технологии — CENC (HTML5 и JavaScript).…"/>
          <p:cNvSpPr txBox="1">
            <a:spLocks noGrp="1"/>
          </p:cNvSpPr>
          <p:nvPr>
            <p:ph type="body" idx="14"/>
          </p:nvPr>
        </p:nvSpPr>
        <p:spPr>
          <a:xfrm>
            <a:off x="1838937" y="3810000"/>
            <a:ext cx="12213772" cy="6388100"/>
          </a:xfrm>
          <a:prstGeom prst="rect">
            <a:avLst/>
          </a:prstGeom>
        </p:spPr>
        <p:txBody>
          <a:bodyPr/>
          <a:lstStyle/>
          <a:p>
            <a:pPr marL="610576" indent="-610576">
              <a:spcBef>
                <a:spcPts val="1500"/>
              </a:spcBef>
              <a:defRPr sz="5000"/>
            </a:pPr>
            <a:r>
              <a:rPr dirty="0"/>
              <a:t>FA </a:t>
            </a:r>
            <a:r>
              <a:rPr dirty="0" err="1"/>
              <a:t>перестал</a:t>
            </a:r>
            <a:r>
              <a:rPr dirty="0"/>
              <a:t> </a:t>
            </a:r>
            <a:r>
              <a:rPr dirty="0" err="1"/>
              <a:t>входить</a:t>
            </a:r>
            <a:r>
              <a:rPr dirty="0"/>
              <a:t> в </a:t>
            </a:r>
            <a:r>
              <a:rPr dirty="0" err="1"/>
              <a:t>поставки</a:t>
            </a:r>
            <a:r>
              <a:rPr dirty="0"/>
              <a:t> </a:t>
            </a:r>
            <a:r>
              <a:rPr dirty="0" err="1"/>
              <a:t>современных</a:t>
            </a:r>
            <a:r>
              <a:rPr dirty="0"/>
              <a:t> </a:t>
            </a:r>
            <a:r>
              <a:rPr dirty="0" err="1"/>
              <a:t>браузеров</a:t>
            </a:r>
            <a:r>
              <a:rPr dirty="0"/>
              <a:t>, </a:t>
            </a:r>
            <a:r>
              <a:rPr dirty="0" err="1"/>
              <a:t>браузеры</a:t>
            </a:r>
            <a:r>
              <a:rPr dirty="0"/>
              <a:t> </a:t>
            </a:r>
            <a:r>
              <a:rPr dirty="0" err="1"/>
              <a:t>начали</a:t>
            </a:r>
            <a:r>
              <a:rPr dirty="0"/>
              <a:t> </a:t>
            </a:r>
            <a:r>
              <a:rPr dirty="0" err="1"/>
              <a:t>поддерживать</a:t>
            </a:r>
            <a:r>
              <a:rPr dirty="0"/>
              <a:t> </a:t>
            </a:r>
            <a:r>
              <a:rPr dirty="0" err="1"/>
              <a:t>современные</a:t>
            </a:r>
            <a:r>
              <a:rPr dirty="0"/>
              <a:t> </a:t>
            </a:r>
            <a:r>
              <a:rPr dirty="0" err="1"/>
              <a:t>технологии</a:t>
            </a:r>
            <a:r>
              <a:rPr dirty="0"/>
              <a:t> — CENC (HTML5 и JavaScript).</a:t>
            </a:r>
          </a:p>
          <a:p>
            <a:pPr marL="610576" indent="-610576">
              <a:spcBef>
                <a:spcPts val="1500"/>
              </a:spcBef>
              <a:defRPr sz="5000"/>
            </a:pPr>
            <a:r>
              <a:rPr dirty="0" err="1"/>
              <a:t>FairPlay</a:t>
            </a:r>
            <a:r>
              <a:rPr dirty="0"/>
              <a:t> — </a:t>
            </a:r>
            <a:r>
              <a:rPr dirty="0" err="1"/>
              <a:t>соответствует</a:t>
            </a:r>
            <a:r>
              <a:rPr dirty="0"/>
              <a:t> </a:t>
            </a:r>
            <a:r>
              <a:rPr dirty="0" err="1"/>
              <a:t>стандарту</a:t>
            </a:r>
            <a:r>
              <a:rPr dirty="0"/>
              <a:t> СЕNС, </a:t>
            </a:r>
            <a:r>
              <a:rPr dirty="0" err="1"/>
              <a:t>но</a:t>
            </a:r>
            <a:r>
              <a:rPr dirty="0"/>
              <a:t> </a:t>
            </a:r>
            <a:r>
              <a:rPr dirty="0" err="1"/>
              <a:t>имеет</a:t>
            </a:r>
            <a:r>
              <a:rPr dirty="0"/>
              <a:t> </a:t>
            </a:r>
            <a:r>
              <a:rPr dirty="0" err="1"/>
              <a:t>другой</a:t>
            </a:r>
            <a:r>
              <a:rPr dirty="0"/>
              <a:t> </a:t>
            </a:r>
            <a:r>
              <a:rPr dirty="0" err="1"/>
              <a:t>алгоритм</a:t>
            </a:r>
            <a:r>
              <a:rPr dirty="0"/>
              <a:t> </a:t>
            </a:r>
            <a:r>
              <a:rPr dirty="0" err="1"/>
              <a:t>шифрования</a:t>
            </a:r>
            <a:r>
              <a:rPr dirty="0"/>
              <a:t>.</a:t>
            </a:r>
          </a:p>
        </p:txBody>
      </p:sp>
      <p:pic>
        <p:nvPicPr>
          <p:cNvPr id="244" name="Изображение" descr="Изображение"/>
          <p:cNvPicPr>
            <a:picLocks noChangeAspect="1"/>
          </p:cNvPicPr>
          <p:nvPr/>
        </p:nvPicPr>
        <p:blipFill>
          <a:blip r:embed="rId3">
            <a:extLst/>
          </a:blip>
          <a:stretch>
            <a:fillRect/>
          </a:stretch>
        </p:blipFill>
        <p:spPr>
          <a:xfrm>
            <a:off x="14257334" y="4643104"/>
            <a:ext cx="9844610" cy="3747861"/>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Изображение" descr="Изображение"/>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55" name="logo.png" descr="logo.png"/>
          <p:cNvPicPr>
            <a:picLocks noChangeAspect="1"/>
          </p:cNvPicPr>
          <p:nvPr/>
        </p:nvPicPr>
        <p:blipFill>
          <a:blip r:embed="rId4">
            <a:extLst/>
          </a:blip>
          <a:stretch>
            <a:fillRect/>
          </a:stretch>
        </p:blipFill>
        <p:spPr>
          <a:xfrm>
            <a:off x="2152965" y="875631"/>
            <a:ext cx="2942168" cy="1270001"/>
          </a:xfrm>
          <a:prstGeom prst="rect">
            <a:avLst/>
          </a:prstGeom>
          <a:ln w="12700">
            <a:miter lim="400000"/>
          </a:ln>
        </p:spPr>
      </p:pic>
      <p:sp>
        <p:nvSpPr>
          <p:cNvPr id="156" name="Player…"/>
          <p:cNvSpPr txBox="1"/>
          <p:nvPr/>
        </p:nvSpPr>
        <p:spPr>
          <a:xfrm>
            <a:off x="1898954" y="4558297"/>
            <a:ext cx="14237518" cy="683520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610576" lvl="0" indent="-610576" algn="l" defTabSz="584200" hangingPunct="1">
              <a:spcBef>
                <a:spcPts val="1500"/>
              </a:spcBef>
              <a:buSzPct val="75000"/>
              <a:buFontTx/>
              <a:buChar char="•"/>
              <a:defRPr sz="5000"/>
            </a:pPr>
            <a:r>
              <a:rPr lang="ru-RU" dirty="0">
                <a:latin typeface="Helvetica"/>
                <a:cs typeface="Helvetica"/>
                <a:sym typeface="Helvetica"/>
              </a:rPr>
              <a:t>Поддержка всех браузеров, отдельно – </a:t>
            </a:r>
            <a:r>
              <a:rPr lang="ru-RU" dirty="0" err="1">
                <a:latin typeface="Helvetica"/>
                <a:cs typeface="Helvetica"/>
                <a:sym typeface="Helvetica"/>
              </a:rPr>
              <a:t>Safari</a:t>
            </a:r>
            <a:r>
              <a:rPr lang="ru-RU" dirty="0">
                <a:latin typeface="Helvetica"/>
                <a:cs typeface="Helvetica"/>
                <a:sym typeface="Helvetica"/>
              </a:rPr>
              <a:t>, IE.</a:t>
            </a:r>
          </a:p>
          <a:p>
            <a:pPr marL="610576" lvl="0" indent="-610576" algn="l" defTabSz="584200" hangingPunct="1">
              <a:spcBef>
                <a:spcPts val="1500"/>
              </a:spcBef>
              <a:buSzPct val="75000"/>
              <a:buFontTx/>
              <a:buChar char="•"/>
              <a:defRPr sz="5000"/>
            </a:pPr>
            <a:r>
              <a:rPr lang="ru-RU" dirty="0">
                <a:latin typeface="Helvetica"/>
                <a:cs typeface="Helvetica"/>
                <a:sym typeface="Helvetica"/>
              </a:rPr>
              <a:t>Поддержка для авторизованных и неавторизованных пользователей.</a:t>
            </a:r>
          </a:p>
          <a:p>
            <a:pPr marL="610576" lvl="0" indent="-610576" algn="l" defTabSz="584200" hangingPunct="1">
              <a:spcBef>
                <a:spcPts val="1500"/>
              </a:spcBef>
              <a:buSzPct val="75000"/>
              <a:buFontTx/>
              <a:buChar char="•"/>
              <a:defRPr sz="5000"/>
            </a:pPr>
            <a:r>
              <a:rPr lang="ru-RU" dirty="0">
                <a:latin typeface="Helvetica"/>
                <a:cs typeface="Helvetica"/>
                <a:sym typeface="Helvetica"/>
              </a:rPr>
              <a:t>Повторное использование файлов на других платформах – </a:t>
            </a:r>
            <a:r>
              <a:rPr lang="ru-RU" dirty="0" err="1">
                <a:latin typeface="Helvetica"/>
                <a:cs typeface="Helvetica"/>
                <a:sym typeface="Helvetica"/>
              </a:rPr>
              <a:t>мультисервис</a:t>
            </a:r>
            <a:r>
              <a:rPr lang="ru-RU" dirty="0">
                <a:latin typeface="Helvetica"/>
                <a:cs typeface="Helvetica"/>
                <a:sym typeface="Helvetica"/>
              </a:rPr>
              <a:t>.</a:t>
            </a:r>
          </a:p>
          <a:p>
            <a:pPr marL="610576" lvl="0" indent="-610576" algn="l" defTabSz="584200" hangingPunct="1">
              <a:spcBef>
                <a:spcPts val="1500"/>
              </a:spcBef>
              <a:buSzPct val="75000"/>
              <a:buFontTx/>
              <a:buChar char="•"/>
              <a:defRPr sz="5000"/>
            </a:pPr>
            <a:r>
              <a:rPr lang="ru-RU" dirty="0">
                <a:latin typeface="Helvetica"/>
                <a:cs typeface="Helvetica"/>
                <a:sym typeface="Helvetica"/>
              </a:rPr>
              <a:t>Адаптация видеопотока под пропускную способность сети.</a:t>
            </a:r>
          </a:p>
        </p:txBody>
      </p:sp>
      <p:sp>
        <p:nvSpPr>
          <p:cNvPr id="157" name="Особенности тестирования…"/>
          <p:cNvSpPr txBox="1"/>
          <p:nvPr/>
        </p:nvSpPr>
        <p:spPr>
          <a:xfrm>
            <a:off x="2564737" y="2412665"/>
            <a:ext cx="11726029" cy="1949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l">
              <a:defRPr sz="6000" b="1">
                <a:latin typeface="+mn-lt"/>
                <a:ea typeface="+mn-ea"/>
                <a:cs typeface="+mn-cs"/>
                <a:sym typeface="Helvetica"/>
              </a:defRPr>
            </a:pPr>
            <a:r>
              <a:rPr lang="ru-RU" dirty="0"/>
              <a:t>Особенности тестирования </a:t>
            </a:r>
            <a:r>
              <a:rPr lang="en-US" dirty="0"/>
              <a:t>Player: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lash Access Player"/>
          <p:cNvSpPr txBox="1">
            <a:spLocks noGrp="1"/>
          </p:cNvSpPr>
          <p:nvPr>
            <p:ph type="body" idx="13"/>
          </p:nvPr>
        </p:nvSpPr>
        <p:spPr>
          <a:xfrm>
            <a:off x="2541336" y="2537920"/>
            <a:ext cx="7457109" cy="1016001"/>
          </a:xfrm>
          <a:prstGeom prst="rect">
            <a:avLst/>
          </a:prstGeom>
        </p:spPr>
        <p:txBody>
          <a:bodyPr/>
          <a:lstStyle/>
          <a:p>
            <a:r>
              <a:t>Flash Access Player</a:t>
            </a:r>
          </a:p>
        </p:txBody>
      </p:sp>
      <p:sp>
        <p:nvSpPr>
          <p:cNvPr id="250" name="Как воспроизвести защищенный Flash Access контент, скодированный под другое окружение?…"/>
          <p:cNvSpPr txBox="1">
            <a:spLocks noGrp="1"/>
          </p:cNvSpPr>
          <p:nvPr>
            <p:ph type="body" idx="14"/>
          </p:nvPr>
        </p:nvSpPr>
        <p:spPr>
          <a:xfrm>
            <a:off x="2541336" y="3841531"/>
            <a:ext cx="13981289" cy="7989367"/>
          </a:xfrm>
          <a:prstGeom prst="rect">
            <a:avLst/>
          </a:prstGeom>
        </p:spPr>
        <p:txBody>
          <a:bodyPr/>
          <a:lstStyle/>
          <a:p>
            <a:pPr marL="0" indent="0">
              <a:spcBef>
                <a:spcPts val="1500"/>
              </a:spcBef>
              <a:buNone/>
              <a:defRPr sz="5000"/>
            </a:pPr>
            <a:r>
              <a:rPr dirty="0" err="1"/>
              <a:t>Как</a:t>
            </a:r>
            <a:r>
              <a:rPr dirty="0"/>
              <a:t> </a:t>
            </a:r>
            <a:r>
              <a:rPr dirty="0" err="1"/>
              <a:t>воспроизвести</a:t>
            </a:r>
            <a:r>
              <a:rPr dirty="0"/>
              <a:t> </a:t>
            </a:r>
            <a:r>
              <a:rPr dirty="0" err="1"/>
              <a:t>защищенный</a:t>
            </a:r>
            <a:r>
              <a:rPr dirty="0"/>
              <a:t> Flash Access </a:t>
            </a:r>
            <a:r>
              <a:rPr dirty="0" err="1"/>
              <a:t>контент</a:t>
            </a:r>
            <a:r>
              <a:rPr dirty="0"/>
              <a:t>, </a:t>
            </a:r>
            <a:r>
              <a:rPr dirty="0" err="1"/>
              <a:t>скодированный</a:t>
            </a:r>
            <a:r>
              <a:rPr dirty="0"/>
              <a:t> </a:t>
            </a:r>
            <a:r>
              <a:rPr dirty="0" err="1"/>
              <a:t>под</a:t>
            </a:r>
            <a:r>
              <a:rPr dirty="0"/>
              <a:t> </a:t>
            </a:r>
            <a:r>
              <a:rPr dirty="0" err="1"/>
              <a:t>другое</a:t>
            </a:r>
            <a:r>
              <a:rPr dirty="0"/>
              <a:t> </a:t>
            </a:r>
            <a:r>
              <a:rPr dirty="0" err="1"/>
              <a:t>окружение</a:t>
            </a:r>
            <a:r>
              <a:rPr dirty="0"/>
              <a:t>?</a:t>
            </a:r>
            <a:r>
              <a:rPr lang="ru-RU" dirty="0"/>
              <a:t> </a:t>
            </a:r>
          </a:p>
          <a:p>
            <a:pPr lvl="2">
              <a:spcBef>
                <a:spcPts val="1500"/>
              </a:spcBef>
              <a:defRPr sz="5000"/>
            </a:pPr>
            <a:r>
              <a:rPr lang="ru-RU" dirty="0"/>
              <a:t> </a:t>
            </a:r>
            <a:r>
              <a:rPr lang="ru-RU" i="1" dirty="0"/>
              <a:t>единая база и на тестовом, и на продуктовом окружении</a:t>
            </a:r>
            <a:endParaRPr i="1" dirty="0"/>
          </a:p>
          <a:p>
            <a:pPr marL="610576" indent="-610576">
              <a:spcBef>
                <a:spcPts val="1500"/>
              </a:spcBef>
              <a:defRPr sz="5000"/>
            </a:pPr>
            <a:r>
              <a:rPr dirty="0" err="1"/>
              <a:t>Подмена</a:t>
            </a:r>
            <a:r>
              <a:rPr dirty="0"/>
              <a:t> </a:t>
            </a:r>
            <a:r>
              <a:rPr dirty="0" err="1"/>
              <a:t>ключей</a:t>
            </a:r>
            <a:r>
              <a:rPr dirty="0"/>
              <a:t>.</a:t>
            </a:r>
          </a:p>
          <a:p>
            <a:pPr marL="610576" indent="-610576">
              <a:spcBef>
                <a:spcPts val="1500"/>
              </a:spcBef>
              <a:defRPr sz="5000"/>
            </a:pPr>
            <a:r>
              <a:rPr dirty="0"/>
              <a:t>Fiddler: </a:t>
            </a:r>
            <a:r>
              <a:rPr dirty="0" err="1"/>
              <a:t>функция</a:t>
            </a:r>
            <a:r>
              <a:rPr dirty="0"/>
              <a:t> </a:t>
            </a:r>
            <a:r>
              <a:rPr dirty="0" err="1"/>
              <a:t>urlreplace</a:t>
            </a:r>
            <a:r>
              <a:rPr dirty="0"/>
              <a:t>.</a:t>
            </a:r>
          </a:p>
          <a:p>
            <a:pPr marL="610576" indent="-610576">
              <a:spcBef>
                <a:spcPts val="1500"/>
              </a:spcBef>
              <a:defRPr sz="5000"/>
            </a:pPr>
            <a:r>
              <a:rPr dirty="0"/>
              <a:t>Charles: </a:t>
            </a:r>
            <a:r>
              <a:rPr dirty="0" err="1"/>
              <a:t>функция</a:t>
            </a:r>
            <a:r>
              <a:rPr dirty="0"/>
              <a:t> Rewrite.</a:t>
            </a:r>
          </a:p>
          <a:p>
            <a:pPr marL="610576" indent="-610576">
              <a:spcBef>
                <a:spcPts val="1500"/>
              </a:spcBef>
              <a:defRPr sz="5000"/>
            </a:pPr>
            <a:r>
              <a:rPr dirty="0" err="1"/>
              <a:t>Cмена</a:t>
            </a:r>
            <a:r>
              <a:rPr dirty="0"/>
              <a:t> </a:t>
            </a:r>
            <a:r>
              <a:rPr dirty="0" err="1"/>
              <a:t>окружений</a:t>
            </a:r>
            <a:r>
              <a:rPr dirty="0"/>
              <a:t>.</a:t>
            </a:r>
          </a:p>
        </p:txBody>
      </p:sp>
      <p:sp>
        <p:nvSpPr>
          <p:cNvPr id="251" name="Safari, Microsoft Edge, Internet Explorer"/>
          <p:cNvSpPr txBox="1"/>
          <p:nvPr/>
        </p:nvSpPr>
        <p:spPr>
          <a:xfrm>
            <a:off x="14264366" y="9032741"/>
            <a:ext cx="8146425" cy="241091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b="1" cap="all" spc="250">
                <a:latin typeface="+mn-lt"/>
                <a:ea typeface="+mn-ea"/>
                <a:cs typeface="+mn-cs"/>
                <a:sym typeface="Helvetica"/>
              </a:defRPr>
            </a:lvl1pPr>
          </a:lstStyle>
          <a:p>
            <a:r>
              <a:rPr dirty="0"/>
              <a:t>Safari, Microsoft Edge, Internet Explorer </a:t>
            </a:r>
          </a:p>
        </p:txBody>
      </p:sp>
      <p:pic>
        <p:nvPicPr>
          <p:cNvPr id="3" name="Рисунок 2">
            <a:extLst>
              <a:ext uri="{FF2B5EF4-FFF2-40B4-BE49-F238E27FC236}">
                <a16:creationId xmlns:a16="http://schemas.microsoft.com/office/drawing/2014/main" id="{C511BE4D-FD90-439D-A774-65FB29F03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96710" y="2851429"/>
            <a:ext cx="3814081" cy="3814081"/>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HTML5 player"/>
          <p:cNvSpPr txBox="1">
            <a:spLocks noGrp="1"/>
          </p:cNvSpPr>
          <p:nvPr>
            <p:ph type="body" idx="13"/>
          </p:nvPr>
        </p:nvSpPr>
        <p:spPr>
          <a:xfrm>
            <a:off x="2541336" y="2537920"/>
            <a:ext cx="5110833" cy="1016001"/>
          </a:xfrm>
          <a:prstGeom prst="rect">
            <a:avLst/>
          </a:prstGeom>
        </p:spPr>
        <p:txBody>
          <a:bodyPr/>
          <a:lstStyle/>
          <a:p>
            <a:r>
              <a:t>HTML5 player</a:t>
            </a:r>
          </a:p>
        </p:txBody>
      </p:sp>
      <p:sp>
        <p:nvSpPr>
          <p:cNvPr id="254" name="CENC на базе shaka-player:…"/>
          <p:cNvSpPr txBox="1">
            <a:spLocks noGrp="1"/>
          </p:cNvSpPr>
          <p:nvPr>
            <p:ph type="body" idx="14"/>
          </p:nvPr>
        </p:nvSpPr>
        <p:spPr>
          <a:xfrm>
            <a:off x="2541336" y="4235450"/>
            <a:ext cx="13981289" cy="5245100"/>
          </a:xfrm>
          <a:prstGeom prst="rect">
            <a:avLst/>
          </a:prstGeom>
        </p:spPr>
        <p:txBody>
          <a:bodyPr/>
          <a:lstStyle/>
          <a:p>
            <a:pPr marL="610576" indent="-610576">
              <a:spcBef>
                <a:spcPts val="1500"/>
              </a:spcBef>
              <a:defRPr sz="5000"/>
            </a:pPr>
            <a:r>
              <a:rPr dirty="0"/>
              <a:t>CENC </a:t>
            </a:r>
            <a:r>
              <a:rPr dirty="0" err="1"/>
              <a:t>на</a:t>
            </a:r>
            <a:r>
              <a:rPr dirty="0"/>
              <a:t> </a:t>
            </a:r>
            <a:r>
              <a:rPr dirty="0" err="1"/>
              <a:t>базе</a:t>
            </a:r>
            <a:r>
              <a:rPr dirty="0"/>
              <a:t> </a:t>
            </a:r>
            <a:r>
              <a:rPr dirty="0" err="1"/>
              <a:t>shaka</a:t>
            </a:r>
            <a:r>
              <a:rPr dirty="0"/>
              <a:t>-player:</a:t>
            </a:r>
          </a:p>
          <a:p>
            <a:pPr marL="1245576" lvl="1" indent="-610576">
              <a:spcBef>
                <a:spcPts val="1500"/>
              </a:spcBef>
              <a:defRPr sz="5000"/>
            </a:pPr>
            <a:r>
              <a:rPr dirty="0" err="1"/>
              <a:t>Библиотека</a:t>
            </a:r>
            <a:r>
              <a:rPr dirty="0"/>
              <a:t> JavaScript с </a:t>
            </a:r>
            <a:r>
              <a:rPr dirty="0" err="1"/>
              <a:t>открытым</a:t>
            </a:r>
            <a:r>
              <a:rPr dirty="0"/>
              <a:t> </a:t>
            </a:r>
            <a:r>
              <a:rPr dirty="0" err="1"/>
              <a:t>исходным</a:t>
            </a:r>
            <a:r>
              <a:rPr dirty="0"/>
              <a:t> </a:t>
            </a:r>
            <a:r>
              <a:rPr dirty="0" err="1"/>
              <a:t>кодом</a:t>
            </a:r>
            <a:r>
              <a:rPr dirty="0"/>
              <a:t> </a:t>
            </a:r>
            <a:r>
              <a:rPr dirty="0" err="1"/>
              <a:t>для</a:t>
            </a:r>
            <a:r>
              <a:rPr dirty="0"/>
              <a:t> </a:t>
            </a:r>
            <a:r>
              <a:rPr dirty="0" err="1"/>
              <a:t>адаптивных</a:t>
            </a:r>
            <a:r>
              <a:rPr dirty="0"/>
              <a:t> </a:t>
            </a:r>
            <a:r>
              <a:rPr dirty="0" err="1"/>
              <a:t>медиа</a:t>
            </a:r>
            <a:r>
              <a:rPr dirty="0"/>
              <a:t>.</a:t>
            </a:r>
          </a:p>
          <a:p>
            <a:pPr marL="610576" indent="-610576">
              <a:spcBef>
                <a:spcPts val="1500"/>
              </a:spcBef>
              <a:defRPr sz="5000"/>
            </a:pPr>
            <a:r>
              <a:rPr dirty="0" err="1"/>
              <a:t>Бета-тестирование</a:t>
            </a:r>
            <a:r>
              <a:rPr dirty="0"/>
              <a:t> </a:t>
            </a:r>
            <a:r>
              <a:rPr dirty="0" err="1"/>
              <a:t>на</a:t>
            </a:r>
            <a:r>
              <a:rPr dirty="0"/>
              <a:t> </a:t>
            </a:r>
            <a:r>
              <a:rPr dirty="0" err="1"/>
              <a:t>ограниченной</a:t>
            </a:r>
            <a:r>
              <a:rPr dirty="0"/>
              <a:t> </a:t>
            </a:r>
            <a:r>
              <a:rPr dirty="0" err="1"/>
              <a:t>группе</a:t>
            </a:r>
            <a:r>
              <a:rPr dirty="0"/>
              <a:t> </a:t>
            </a:r>
            <a:r>
              <a:rPr dirty="0" err="1"/>
              <a:t>пользователей</a:t>
            </a:r>
            <a:r>
              <a:rPr dirty="0"/>
              <a:t>.</a:t>
            </a:r>
          </a:p>
          <a:p>
            <a:pPr marL="610576" indent="-610576">
              <a:spcBef>
                <a:spcPts val="1500"/>
              </a:spcBef>
              <a:defRPr sz="5000"/>
            </a:pPr>
            <a:r>
              <a:rPr lang="en-US" dirty="0" err="1">
                <a:solidFill>
                  <a:schemeClr val="tx1"/>
                </a:solidFill>
                <a:hlinkClick r:id="rId3"/>
              </a:rPr>
              <a:t>Shaka</a:t>
            </a:r>
            <a:r>
              <a:rPr lang="en-US" dirty="0">
                <a:solidFill>
                  <a:schemeClr val="tx1"/>
                </a:solidFill>
                <a:hlinkClick r:id="rId3"/>
              </a:rPr>
              <a:t> Player Demo</a:t>
            </a:r>
            <a:endParaRPr dirty="0">
              <a:solidFill>
                <a:schemeClr val="tx1"/>
              </a:solidFill>
            </a:endParaRPr>
          </a:p>
        </p:txBody>
      </p:sp>
      <p:sp>
        <p:nvSpPr>
          <p:cNvPr id="255" name="Google Chrome , Mozilla Firefox, Opera"/>
          <p:cNvSpPr txBox="1"/>
          <p:nvPr/>
        </p:nvSpPr>
        <p:spPr>
          <a:xfrm>
            <a:off x="2983872" y="10889779"/>
            <a:ext cx="16181413" cy="1092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lnSpc>
                <a:spcPts val="3700"/>
              </a:lnSpc>
              <a:defRPr sz="1600">
                <a:latin typeface="Arial"/>
                <a:ea typeface="Arial"/>
                <a:cs typeface="Arial"/>
                <a:sym typeface="Arial"/>
              </a:defRPr>
            </a:pPr>
            <a:endParaRPr dirty="0"/>
          </a:p>
          <a:p>
            <a:pPr algn="l">
              <a:defRPr b="1" cap="all" spc="250">
                <a:latin typeface="+mn-lt"/>
                <a:ea typeface="+mn-ea"/>
                <a:cs typeface="+mn-cs"/>
                <a:sym typeface="Helvetica"/>
              </a:defRPr>
            </a:pPr>
            <a:r>
              <a:rPr dirty="0"/>
              <a:t>Google Chrome , Mozilla Firefox, Opera </a:t>
            </a:r>
          </a:p>
        </p:txBody>
      </p:sp>
      <p:pic>
        <p:nvPicPr>
          <p:cNvPr id="5" name="Рисунок 4">
            <a:extLst>
              <a:ext uri="{FF2B5EF4-FFF2-40B4-BE49-F238E27FC236}">
                <a16:creationId xmlns:a16="http://schemas.microsoft.com/office/drawing/2014/main" id="{81AF8377-BFC1-4510-9760-4925EC397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5285" y="7231696"/>
            <a:ext cx="3347873" cy="3347873"/>
          </a:xfrm>
          <a:prstGeom prst="rect">
            <a:avLst/>
          </a:prstGeom>
        </p:spPr>
      </p:pic>
      <p:pic>
        <p:nvPicPr>
          <p:cNvPr id="6" name="Рисунок 5">
            <a:extLst>
              <a:ext uri="{FF2B5EF4-FFF2-40B4-BE49-F238E27FC236}">
                <a16:creationId xmlns:a16="http://schemas.microsoft.com/office/drawing/2014/main" id="{412A2678-D653-4E95-B28C-638FA8F24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22625" y="1734020"/>
            <a:ext cx="4571638" cy="457163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Прямая соединительная линия 31">
            <a:extLst>
              <a:ext uri="{FF2B5EF4-FFF2-40B4-BE49-F238E27FC236}">
                <a16:creationId xmlns:a16="http://schemas.microsoft.com/office/drawing/2014/main" id="{93FB730A-15F1-4C0F-AD82-E4D68BA2872B}"/>
              </a:ext>
            </a:extLst>
          </p:cNvPr>
          <p:cNvCxnSpPr>
            <a:cxnSpLocks/>
          </p:cNvCxnSpPr>
          <p:nvPr/>
        </p:nvCxnSpPr>
        <p:spPr>
          <a:xfrm>
            <a:off x="17114002" y="7140907"/>
            <a:ext cx="0" cy="4917562"/>
          </a:xfrm>
          <a:prstGeom prst="line">
            <a:avLst/>
          </a:prstGeom>
          <a:ln/>
        </p:spPr>
        <p:style>
          <a:lnRef idx="2">
            <a:schemeClr val="dk1"/>
          </a:lnRef>
          <a:fillRef idx="0">
            <a:schemeClr val="dk1"/>
          </a:fillRef>
          <a:effectRef idx="1">
            <a:schemeClr val="dk1"/>
          </a:effectRef>
          <a:fontRef idx="minor">
            <a:schemeClr val="tx1"/>
          </a:fontRef>
        </p:style>
      </p:cxnSp>
      <p:sp>
        <p:nvSpPr>
          <p:cNvPr id="257" name="Как работает плеер?"/>
          <p:cNvSpPr txBox="1"/>
          <p:nvPr/>
        </p:nvSpPr>
        <p:spPr>
          <a:xfrm>
            <a:off x="4572110" y="1401363"/>
            <a:ext cx="18735630" cy="1016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a:defRPr sz="3000" b="1" cap="all">
                <a:latin typeface="+mn-lt"/>
                <a:ea typeface="+mn-ea"/>
                <a:cs typeface="+mn-cs"/>
                <a:sym typeface="Helvetica"/>
              </a:defRPr>
            </a:lvl1pPr>
          </a:lstStyle>
          <a:p>
            <a:r>
              <a:rPr dirty="0" err="1"/>
              <a:t>Как</a:t>
            </a:r>
            <a:r>
              <a:rPr dirty="0"/>
              <a:t> </a:t>
            </a:r>
            <a:r>
              <a:rPr dirty="0" err="1"/>
              <a:t>работает</a:t>
            </a:r>
            <a:r>
              <a:rPr dirty="0"/>
              <a:t> </a:t>
            </a:r>
            <a:r>
              <a:rPr dirty="0" err="1"/>
              <a:t>плеер</a:t>
            </a:r>
            <a:r>
              <a:rPr dirty="0"/>
              <a:t>?</a:t>
            </a:r>
          </a:p>
        </p:txBody>
      </p:sp>
      <p:pic>
        <p:nvPicPr>
          <p:cNvPr id="8" name="Рисунок 7">
            <a:extLst>
              <a:ext uri="{FF2B5EF4-FFF2-40B4-BE49-F238E27FC236}">
                <a16:creationId xmlns:a16="http://schemas.microsoft.com/office/drawing/2014/main" id="{14A8B3EC-67AF-444E-AB2C-5FB0F7958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767" y="3054864"/>
            <a:ext cx="2056471" cy="2056471"/>
          </a:xfrm>
          <a:prstGeom prst="rect">
            <a:avLst/>
          </a:prstGeom>
        </p:spPr>
      </p:pic>
      <p:pic>
        <p:nvPicPr>
          <p:cNvPr id="11" name="Изображение" descr="Изображение">
            <a:extLst>
              <a:ext uri="{FF2B5EF4-FFF2-40B4-BE49-F238E27FC236}">
                <a16:creationId xmlns:a16="http://schemas.microsoft.com/office/drawing/2014/main" id="{335A0385-98F9-443B-9B0E-F21527284892}"/>
              </a:ext>
            </a:extLst>
          </p:cNvPr>
          <p:cNvPicPr>
            <a:picLocks noChangeAspect="1"/>
          </p:cNvPicPr>
          <p:nvPr/>
        </p:nvPicPr>
        <p:blipFill>
          <a:blip r:embed="rId4">
            <a:extLst/>
          </a:blip>
          <a:stretch>
            <a:fillRect/>
          </a:stretch>
        </p:blipFill>
        <p:spPr>
          <a:xfrm>
            <a:off x="6947173" y="3002584"/>
            <a:ext cx="2013525" cy="2013525"/>
          </a:xfrm>
          <a:prstGeom prst="rect">
            <a:avLst/>
          </a:prstGeom>
          <a:ln w="12700">
            <a:miter lim="400000"/>
          </a:ln>
        </p:spPr>
      </p:pic>
      <p:pic>
        <p:nvPicPr>
          <p:cNvPr id="13" name="Изображение" descr="Изображение">
            <a:extLst>
              <a:ext uri="{FF2B5EF4-FFF2-40B4-BE49-F238E27FC236}">
                <a16:creationId xmlns:a16="http://schemas.microsoft.com/office/drawing/2014/main" id="{F7FD8F9F-26E6-40F8-A76D-2CBE65C7A3D3}"/>
              </a:ext>
            </a:extLst>
          </p:cNvPr>
          <p:cNvPicPr>
            <a:picLocks noChangeAspect="1"/>
          </p:cNvPicPr>
          <p:nvPr/>
        </p:nvPicPr>
        <p:blipFill>
          <a:blip r:embed="rId4">
            <a:extLst/>
          </a:blip>
          <a:stretch>
            <a:fillRect/>
          </a:stretch>
        </p:blipFill>
        <p:spPr>
          <a:xfrm>
            <a:off x="10388547" y="3054864"/>
            <a:ext cx="2013525" cy="2013525"/>
          </a:xfrm>
          <a:prstGeom prst="rect">
            <a:avLst/>
          </a:prstGeom>
          <a:ln w="12700">
            <a:miter lim="400000"/>
          </a:ln>
        </p:spPr>
      </p:pic>
      <p:pic>
        <p:nvPicPr>
          <p:cNvPr id="19" name="Рисунок 18">
            <a:extLst>
              <a:ext uri="{FF2B5EF4-FFF2-40B4-BE49-F238E27FC236}">
                <a16:creationId xmlns:a16="http://schemas.microsoft.com/office/drawing/2014/main" id="{38D88A99-3B38-4EC1-8638-5C05F7E22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14679" y="7377440"/>
            <a:ext cx="4264572" cy="4264572"/>
          </a:xfrm>
          <a:prstGeom prst="rect">
            <a:avLst/>
          </a:prstGeom>
        </p:spPr>
      </p:pic>
      <p:cxnSp>
        <p:nvCxnSpPr>
          <p:cNvPr id="21" name="Прямая соединительная линия 20">
            <a:extLst>
              <a:ext uri="{FF2B5EF4-FFF2-40B4-BE49-F238E27FC236}">
                <a16:creationId xmlns:a16="http://schemas.microsoft.com/office/drawing/2014/main" id="{0B309C3F-F661-4998-8F05-54E8FA3DEF0A}"/>
              </a:ext>
            </a:extLst>
          </p:cNvPr>
          <p:cNvCxnSpPr>
            <a:cxnSpLocks/>
            <a:stCxn id="8" idx="2"/>
          </p:cNvCxnSpPr>
          <p:nvPr/>
        </p:nvCxnSpPr>
        <p:spPr>
          <a:xfrm flipH="1">
            <a:off x="3743180" y="5111335"/>
            <a:ext cx="14823" cy="6947134"/>
          </a:xfrm>
          <a:prstGeom prst="line">
            <a:avLst/>
          </a:prstGeom>
          <a:ln/>
        </p:spPr>
        <p:style>
          <a:lnRef idx="2">
            <a:schemeClr val="dk1"/>
          </a:lnRef>
          <a:fillRef idx="0">
            <a:schemeClr val="dk1"/>
          </a:fillRef>
          <a:effectRef idx="1">
            <a:schemeClr val="dk1"/>
          </a:effectRef>
          <a:fontRef idx="minor">
            <a:schemeClr val="tx1"/>
          </a:fontRef>
        </p:style>
      </p:cxnSp>
      <p:cxnSp>
        <p:nvCxnSpPr>
          <p:cNvPr id="24" name="Прямая соединительная линия 23">
            <a:extLst>
              <a:ext uri="{FF2B5EF4-FFF2-40B4-BE49-F238E27FC236}">
                <a16:creationId xmlns:a16="http://schemas.microsoft.com/office/drawing/2014/main" id="{44F8F4B5-3C77-49B8-B49E-614E59053A20}"/>
              </a:ext>
            </a:extLst>
          </p:cNvPr>
          <p:cNvCxnSpPr>
            <a:cxnSpLocks/>
          </p:cNvCxnSpPr>
          <p:nvPr/>
        </p:nvCxnSpPr>
        <p:spPr>
          <a:xfrm flipH="1">
            <a:off x="7839447" y="5111335"/>
            <a:ext cx="14825" cy="6947134"/>
          </a:xfrm>
          <a:prstGeom prst="line">
            <a:avLst/>
          </a:prstGeom>
          <a:ln/>
        </p:spPr>
        <p:style>
          <a:lnRef idx="2">
            <a:schemeClr val="dk1"/>
          </a:lnRef>
          <a:fillRef idx="0">
            <a:schemeClr val="dk1"/>
          </a:fillRef>
          <a:effectRef idx="1">
            <a:schemeClr val="dk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628C5345-E4D4-4C35-882B-B81DC594A93F}"/>
              </a:ext>
            </a:extLst>
          </p:cNvPr>
          <p:cNvCxnSpPr>
            <a:cxnSpLocks/>
          </p:cNvCxnSpPr>
          <p:nvPr/>
        </p:nvCxnSpPr>
        <p:spPr>
          <a:xfrm>
            <a:off x="11149261" y="5111335"/>
            <a:ext cx="0" cy="6947134"/>
          </a:xfrm>
          <a:prstGeom prst="line">
            <a:avLst/>
          </a:prstGeom>
          <a:ln/>
        </p:spPr>
        <p:style>
          <a:lnRef idx="2">
            <a:schemeClr val="dk1"/>
          </a:lnRef>
          <a:fillRef idx="0">
            <a:schemeClr val="dk1"/>
          </a:fillRef>
          <a:effectRef idx="1">
            <a:schemeClr val="dk1"/>
          </a:effectRef>
          <a:fontRef idx="minor">
            <a:schemeClr val="tx1"/>
          </a:fontRef>
        </p:style>
      </p:cxnSp>
      <p:cxnSp>
        <p:nvCxnSpPr>
          <p:cNvPr id="26" name="Прямая соединительная линия 25">
            <a:extLst>
              <a:ext uri="{FF2B5EF4-FFF2-40B4-BE49-F238E27FC236}">
                <a16:creationId xmlns:a16="http://schemas.microsoft.com/office/drawing/2014/main" id="{E19FA842-1998-4249-A785-152D7A1E130F}"/>
              </a:ext>
            </a:extLst>
          </p:cNvPr>
          <p:cNvCxnSpPr>
            <a:cxnSpLocks/>
          </p:cNvCxnSpPr>
          <p:nvPr/>
        </p:nvCxnSpPr>
        <p:spPr>
          <a:xfrm>
            <a:off x="15362174" y="5111335"/>
            <a:ext cx="0" cy="6947134"/>
          </a:xfrm>
          <a:prstGeom prst="line">
            <a:avLst/>
          </a:prstGeom>
          <a:ln/>
        </p:spPr>
        <p:style>
          <a:lnRef idx="2">
            <a:schemeClr val="dk1"/>
          </a:lnRef>
          <a:fillRef idx="0">
            <a:schemeClr val="dk1"/>
          </a:fillRef>
          <a:effectRef idx="1">
            <a:schemeClr val="dk1"/>
          </a:effectRef>
          <a:fontRef idx="minor">
            <a:schemeClr val="tx1"/>
          </a:fontRef>
        </p:style>
      </p:cxnSp>
      <p:pic>
        <p:nvPicPr>
          <p:cNvPr id="23" name="Рисунок 22">
            <a:extLst>
              <a:ext uri="{FF2B5EF4-FFF2-40B4-BE49-F238E27FC236}">
                <a16:creationId xmlns:a16="http://schemas.microsoft.com/office/drawing/2014/main" id="{650CF784-9FB7-483A-8D38-F852F2CC4E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905" t="15646" r="29742" b="16613"/>
          <a:stretch/>
        </p:blipFill>
        <p:spPr>
          <a:xfrm>
            <a:off x="5208440" y="4607659"/>
            <a:ext cx="1316530" cy="1326084"/>
          </a:xfrm>
          <a:prstGeom prst="rect">
            <a:avLst/>
          </a:prstGeom>
        </p:spPr>
      </p:pic>
      <p:sp>
        <p:nvSpPr>
          <p:cNvPr id="27" name="Стрелка: влево-вправо 26">
            <a:extLst>
              <a:ext uri="{FF2B5EF4-FFF2-40B4-BE49-F238E27FC236}">
                <a16:creationId xmlns:a16="http://schemas.microsoft.com/office/drawing/2014/main" id="{6F3905A0-3F37-49DC-8367-DAC17F582677}"/>
              </a:ext>
            </a:extLst>
          </p:cNvPr>
          <p:cNvSpPr/>
          <p:nvPr/>
        </p:nvSpPr>
        <p:spPr>
          <a:xfrm>
            <a:off x="3758003" y="6508200"/>
            <a:ext cx="4081444" cy="937458"/>
          </a:xfrm>
          <a:prstGeom prst="leftRightArrow">
            <a:avLst/>
          </a:prstGeom>
          <a:solidFill>
            <a:srgbClr val="DEDEFE"/>
          </a:solidFill>
          <a:ln>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ru-RU" sz="2400" b="1" dirty="0">
                <a:solidFill>
                  <a:schemeClr val="tx1"/>
                </a:solidFill>
                <a:latin typeface="Helvetica Light"/>
                <a:ea typeface="Helvetica Light"/>
                <a:cs typeface="Helvetica Light"/>
              </a:rPr>
              <a:t>запрос на проигрывание</a:t>
            </a:r>
            <a:endParaRPr kumimoji="0" lang="ru-RU" sz="2400" b="1" i="0" u="none" strike="noStrike" cap="none" spc="0" normalizeH="0" baseline="0" dirty="0">
              <a:ln>
                <a:noFill/>
              </a:ln>
              <a:solidFill>
                <a:schemeClr val="tx1"/>
              </a:solidFill>
              <a:effectLst/>
              <a:uFillTx/>
              <a:latin typeface="Helvetica Light"/>
              <a:ea typeface="Helvetica Light"/>
              <a:cs typeface="Helvetica Light"/>
              <a:sym typeface="Helvetica Light"/>
            </a:endParaRPr>
          </a:p>
        </p:txBody>
      </p:sp>
      <p:sp>
        <p:nvSpPr>
          <p:cNvPr id="30" name="Стрелка: влево-вправо 29">
            <a:extLst>
              <a:ext uri="{FF2B5EF4-FFF2-40B4-BE49-F238E27FC236}">
                <a16:creationId xmlns:a16="http://schemas.microsoft.com/office/drawing/2014/main" id="{301729FD-7E27-43A4-931A-AD57ED3A54E6}"/>
              </a:ext>
            </a:extLst>
          </p:cNvPr>
          <p:cNvSpPr/>
          <p:nvPr/>
        </p:nvSpPr>
        <p:spPr>
          <a:xfrm>
            <a:off x="3758004" y="7664039"/>
            <a:ext cx="11589346" cy="1548844"/>
          </a:xfrm>
          <a:prstGeom prst="leftRightArrow">
            <a:avLst/>
          </a:prstGeom>
          <a:solidFill>
            <a:srgbClr val="DEDEFE"/>
          </a:solidFill>
          <a:ln>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ru-RU" sz="2200" b="1" dirty="0">
                <a:solidFill>
                  <a:schemeClr val="tx1"/>
                </a:solidFill>
                <a:latin typeface="Helvetica Light"/>
                <a:ea typeface="Helvetica Light"/>
                <a:cs typeface="Helvetica Light"/>
              </a:rPr>
              <a:t>з</a:t>
            </a:r>
            <a:r>
              <a:rPr kumimoji="0" lang="ru-RU" sz="2200" b="1" u="none" strike="noStrike" cap="none" spc="0" normalizeH="0" baseline="0" dirty="0">
                <a:ln>
                  <a:noFill/>
                </a:ln>
                <a:solidFill>
                  <a:schemeClr val="tx1"/>
                </a:solidFill>
                <a:effectLst/>
                <a:uFillTx/>
                <a:latin typeface="Helvetica Light"/>
                <a:ea typeface="Helvetica Light"/>
                <a:cs typeface="Helvetica Light"/>
                <a:sym typeface="Helvetica Light"/>
              </a:rPr>
              <a:t>апрос манифеста</a:t>
            </a:r>
          </a:p>
          <a:p>
            <a:pPr marL="0" marR="0" indent="0" algn="ctr" defTabSz="825500" rtl="0" fontAlgn="auto" latinLnBrk="0" hangingPunct="0">
              <a:lnSpc>
                <a:spcPct val="100000"/>
              </a:lnSpc>
              <a:spcBef>
                <a:spcPts val="0"/>
              </a:spcBef>
              <a:spcAft>
                <a:spcPts val="0"/>
              </a:spcAft>
              <a:buClrTx/>
              <a:buSzTx/>
              <a:buFontTx/>
              <a:buNone/>
              <a:tabLst/>
            </a:pPr>
            <a:r>
              <a:rPr kumimoji="0" lang="ru-RU" sz="2200" b="1" u="none" strike="noStrike" cap="none" spc="0" normalizeH="0" baseline="0" dirty="0">
                <a:ln>
                  <a:noFill/>
                </a:ln>
                <a:solidFill>
                  <a:schemeClr val="tx1"/>
                </a:solidFill>
                <a:effectLst/>
                <a:uFillTx/>
                <a:latin typeface="Helvetica Light"/>
                <a:ea typeface="Helvetica Light"/>
                <a:cs typeface="Helvetica Light"/>
                <a:sym typeface="Helvetica Light"/>
              </a:rPr>
              <a:t>данные для дальнейше</a:t>
            </a:r>
            <a:r>
              <a:rPr lang="ru-RU" sz="2200" b="1" dirty="0">
                <a:solidFill>
                  <a:schemeClr val="tx1"/>
                </a:solidFill>
                <a:latin typeface="Helvetica Light"/>
                <a:ea typeface="Helvetica Light"/>
                <a:cs typeface="Helvetica Light"/>
              </a:rPr>
              <a:t>й расшифровки</a:t>
            </a:r>
            <a:endParaRPr kumimoji="0" lang="ru-RU" sz="2200" b="1" u="none" strike="noStrike" cap="none" spc="0" normalizeH="0" baseline="0" dirty="0">
              <a:ln>
                <a:noFill/>
              </a:ln>
              <a:solidFill>
                <a:schemeClr val="tx1"/>
              </a:solidFill>
              <a:effectLst/>
              <a:uFillTx/>
              <a:latin typeface="Helvetica Light"/>
              <a:ea typeface="Helvetica Light"/>
              <a:cs typeface="Helvetica Light"/>
              <a:sym typeface="Helvetica Light"/>
            </a:endParaRPr>
          </a:p>
        </p:txBody>
      </p:sp>
      <p:sp>
        <p:nvSpPr>
          <p:cNvPr id="31" name="Стрелка: влево-вправо 30">
            <a:extLst>
              <a:ext uri="{FF2B5EF4-FFF2-40B4-BE49-F238E27FC236}">
                <a16:creationId xmlns:a16="http://schemas.microsoft.com/office/drawing/2014/main" id="{AC9D10B7-4AC1-499F-98E3-ABA2C8612A0C}"/>
              </a:ext>
            </a:extLst>
          </p:cNvPr>
          <p:cNvSpPr/>
          <p:nvPr/>
        </p:nvSpPr>
        <p:spPr>
          <a:xfrm>
            <a:off x="3758002" y="9373021"/>
            <a:ext cx="13882698" cy="876320"/>
          </a:xfrm>
          <a:prstGeom prst="leftRightArrow">
            <a:avLst/>
          </a:prstGeom>
          <a:solidFill>
            <a:srgbClr val="DEDEFE"/>
          </a:solidFill>
          <a:ln>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ru-RU" sz="2200" b="1" dirty="0">
                <a:solidFill>
                  <a:schemeClr val="tx1"/>
                </a:solidFill>
                <a:latin typeface="Helvetica Light"/>
                <a:ea typeface="Helvetica Light"/>
                <a:cs typeface="Helvetica Light"/>
              </a:rPr>
              <a:t>з</a:t>
            </a:r>
            <a:r>
              <a:rPr kumimoji="0" lang="ru-RU" sz="2200" b="1" i="0" u="none" strike="noStrike" cap="none" spc="0" normalizeH="0" baseline="0" dirty="0">
                <a:ln>
                  <a:noFill/>
                </a:ln>
                <a:solidFill>
                  <a:schemeClr val="tx1"/>
                </a:solidFill>
                <a:effectLst/>
                <a:uFillTx/>
                <a:latin typeface="Helvetica Light"/>
                <a:ea typeface="Helvetica Light"/>
                <a:cs typeface="Helvetica Light"/>
                <a:sym typeface="Helvetica Light"/>
              </a:rPr>
              <a:t>апрос лицензии</a:t>
            </a:r>
          </a:p>
        </p:txBody>
      </p:sp>
      <p:sp>
        <p:nvSpPr>
          <p:cNvPr id="38" name="Стрелка: влево-вправо 37">
            <a:extLst>
              <a:ext uri="{FF2B5EF4-FFF2-40B4-BE49-F238E27FC236}">
                <a16:creationId xmlns:a16="http://schemas.microsoft.com/office/drawing/2014/main" id="{2027F253-7A42-4F1F-A76F-3BB12F2256B3}"/>
              </a:ext>
            </a:extLst>
          </p:cNvPr>
          <p:cNvSpPr/>
          <p:nvPr/>
        </p:nvSpPr>
        <p:spPr>
          <a:xfrm>
            <a:off x="3743179" y="10769886"/>
            <a:ext cx="7406082" cy="937458"/>
          </a:xfrm>
          <a:prstGeom prst="leftRightArrow">
            <a:avLst/>
          </a:prstGeom>
          <a:solidFill>
            <a:srgbClr val="DEDEFE"/>
          </a:solidFill>
          <a:ln>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ru-RU" sz="2400" b="1" i="0" u="none" strike="noStrike" cap="none" spc="0" normalizeH="0" baseline="0" dirty="0">
                <a:ln>
                  <a:noFill/>
                </a:ln>
                <a:solidFill>
                  <a:schemeClr val="tx1"/>
                </a:solidFill>
                <a:effectLst/>
                <a:uFillTx/>
                <a:latin typeface="Helvetica Light"/>
                <a:ea typeface="Helvetica Light"/>
                <a:cs typeface="Helvetica Light"/>
                <a:sym typeface="Helvetica Light"/>
              </a:rPr>
              <a:t>запрос фрагментов видео</a:t>
            </a:r>
          </a:p>
        </p:txBody>
      </p:sp>
      <p:pic>
        <p:nvPicPr>
          <p:cNvPr id="264" name="Рисунок 263">
            <a:extLst>
              <a:ext uri="{FF2B5EF4-FFF2-40B4-BE49-F238E27FC236}">
                <a16:creationId xmlns:a16="http://schemas.microsoft.com/office/drawing/2014/main" id="{79179969-F8FB-4913-BB7C-33CF8FDE84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9439" y="6535735"/>
            <a:ext cx="919411" cy="919411"/>
          </a:xfrm>
          <a:prstGeom prst="rect">
            <a:avLst/>
          </a:prstGeom>
        </p:spPr>
      </p:pic>
      <p:pic>
        <p:nvPicPr>
          <p:cNvPr id="43" name="Рисунок 42">
            <a:extLst>
              <a:ext uri="{FF2B5EF4-FFF2-40B4-BE49-F238E27FC236}">
                <a16:creationId xmlns:a16="http://schemas.microsoft.com/office/drawing/2014/main" id="{C55F7B72-484F-4A22-B406-19A98E3720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7509" y="7978755"/>
            <a:ext cx="919411" cy="919411"/>
          </a:xfrm>
          <a:prstGeom prst="rect">
            <a:avLst/>
          </a:prstGeom>
        </p:spPr>
      </p:pic>
      <p:pic>
        <p:nvPicPr>
          <p:cNvPr id="44" name="Рисунок 43">
            <a:extLst>
              <a:ext uri="{FF2B5EF4-FFF2-40B4-BE49-F238E27FC236}">
                <a16:creationId xmlns:a16="http://schemas.microsoft.com/office/drawing/2014/main" id="{FD0AF7DF-DC10-429B-80DD-097DE91B3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47687" y="9370026"/>
            <a:ext cx="919411" cy="919411"/>
          </a:xfrm>
          <a:prstGeom prst="rect">
            <a:avLst/>
          </a:prstGeom>
        </p:spPr>
      </p:pic>
      <p:pic>
        <p:nvPicPr>
          <p:cNvPr id="45" name="Рисунок 44">
            <a:extLst>
              <a:ext uri="{FF2B5EF4-FFF2-40B4-BE49-F238E27FC236}">
                <a16:creationId xmlns:a16="http://schemas.microsoft.com/office/drawing/2014/main" id="{E09B04AE-4EB2-4CA5-94D9-0472832C42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5146" y="10828335"/>
            <a:ext cx="919411" cy="919411"/>
          </a:xfrm>
          <a:prstGeom prst="rect">
            <a:avLst/>
          </a:prstGeom>
        </p:spPr>
      </p:pic>
      <p:grpSp>
        <p:nvGrpSpPr>
          <p:cNvPr id="46" name="Группа">
            <a:extLst>
              <a:ext uri="{FF2B5EF4-FFF2-40B4-BE49-F238E27FC236}">
                <a16:creationId xmlns:a16="http://schemas.microsoft.com/office/drawing/2014/main" id="{0164F626-99DA-443E-8CBE-C5B3FDA65D78}"/>
              </a:ext>
            </a:extLst>
          </p:cNvPr>
          <p:cNvGrpSpPr/>
          <p:nvPr/>
        </p:nvGrpSpPr>
        <p:grpSpPr>
          <a:xfrm>
            <a:off x="14590141" y="3002584"/>
            <a:ext cx="2079746" cy="2077050"/>
            <a:chOff x="0" y="0"/>
            <a:chExt cx="1793493" cy="1616640"/>
          </a:xfrm>
        </p:grpSpPr>
        <p:pic>
          <p:nvPicPr>
            <p:cNvPr id="47" name="Изображение" descr="Изображение">
              <a:extLst>
                <a:ext uri="{FF2B5EF4-FFF2-40B4-BE49-F238E27FC236}">
                  <a16:creationId xmlns:a16="http://schemas.microsoft.com/office/drawing/2014/main" id="{4FEB5096-A181-4D6F-9DF3-75CE11526106}"/>
                </a:ext>
              </a:extLst>
            </p:cNvPr>
            <p:cNvPicPr>
              <a:picLocks noChangeAspect="1"/>
            </p:cNvPicPr>
            <p:nvPr/>
          </p:nvPicPr>
          <p:blipFill>
            <a:blip r:embed="rId4">
              <a:extLst/>
            </a:blip>
            <a:stretch>
              <a:fillRect/>
            </a:stretch>
          </p:blipFill>
          <p:spPr>
            <a:xfrm>
              <a:off x="0" y="0"/>
              <a:ext cx="1616641" cy="1616641"/>
            </a:xfrm>
            <a:prstGeom prst="rect">
              <a:avLst/>
            </a:prstGeom>
            <a:ln w="12700" cap="flat">
              <a:noFill/>
              <a:miter lim="400000"/>
            </a:ln>
            <a:effectLst/>
          </p:spPr>
        </p:pic>
        <p:pic>
          <p:nvPicPr>
            <p:cNvPr id="48" name="Изображение" descr="Изображение">
              <a:extLst>
                <a:ext uri="{FF2B5EF4-FFF2-40B4-BE49-F238E27FC236}">
                  <a16:creationId xmlns:a16="http://schemas.microsoft.com/office/drawing/2014/main" id="{7D0599FC-FF45-4E4E-93D8-9A5B42EDF2A9}"/>
                </a:ext>
              </a:extLst>
            </p:cNvPr>
            <p:cNvPicPr>
              <a:picLocks noChangeAspect="1"/>
            </p:cNvPicPr>
            <p:nvPr/>
          </p:nvPicPr>
          <p:blipFill>
            <a:blip r:embed="rId8">
              <a:extLst/>
            </a:blip>
            <a:stretch>
              <a:fillRect/>
            </a:stretch>
          </p:blipFill>
          <p:spPr>
            <a:xfrm>
              <a:off x="730760" y="591805"/>
              <a:ext cx="1062734" cy="1002006"/>
            </a:xfrm>
            <a:prstGeom prst="rect">
              <a:avLst/>
            </a:prstGeom>
            <a:ln w="12700" cap="flat">
              <a:noFill/>
              <a:miter lim="400000"/>
            </a:ln>
            <a:effectLst/>
          </p:spPr>
        </p:pic>
      </p:grpSp>
      <p:sp>
        <p:nvSpPr>
          <p:cNvPr id="49" name="Google Chrome , Mozilla Firefox, Opera">
            <a:extLst>
              <a:ext uri="{FF2B5EF4-FFF2-40B4-BE49-F238E27FC236}">
                <a16:creationId xmlns:a16="http://schemas.microsoft.com/office/drawing/2014/main" id="{6192BD04-73BE-4338-A6F9-153FBE9A5C16}"/>
              </a:ext>
            </a:extLst>
          </p:cNvPr>
          <p:cNvSpPr txBox="1"/>
          <p:nvPr/>
        </p:nvSpPr>
        <p:spPr>
          <a:xfrm>
            <a:off x="7259150" y="2141164"/>
            <a:ext cx="1908595" cy="8848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ts val="3700"/>
              </a:lnSpc>
              <a:defRPr sz="1600">
                <a:latin typeface="Arial"/>
                <a:ea typeface="Arial"/>
                <a:cs typeface="Arial"/>
                <a:sym typeface="Arial"/>
              </a:defRPr>
            </a:pPr>
            <a:endParaRPr lang="ru-RU" dirty="0"/>
          </a:p>
          <a:p>
            <a:pPr algn="l">
              <a:defRPr b="1" cap="all" spc="250">
                <a:latin typeface="+mn-lt"/>
                <a:ea typeface="+mn-ea"/>
                <a:cs typeface="+mn-cs"/>
                <a:sym typeface="Helvetica"/>
              </a:defRPr>
            </a:pPr>
            <a:r>
              <a:rPr lang="en-US" sz="2000" dirty="0"/>
              <a:t>server</a:t>
            </a:r>
          </a:p>
        </p:txBody>
      </p:sp>
      <p:sp>
        <p:nvSpPr>
          <p:cNvPr id="50" name="Google Chrome , Mozilla Firefox, Opera">
            <a:extLst>
              <a:ext uri="{FF2B5EF4-FFF2-40B4-BE49-F238E27FC236}">
                <a16:creationId xmlns:a16="http://schemas.microsoft.com/office/drawing/2014/main" id="{52CAD440-BA04-484B-9BD0-F3683B5F1A6B}"/>
              </a:ext>
            </a:extLst>
          </p:cNvPr>
          <p:cNvSpPr txBox="1"/>
          <p:nvPr/>
        </p:nvSpPr>
        <p:spPr>
          <a:xfrm>
            <a:off x="10965089" y="2155156"/>
            <a:ext cx="1908595" cy="8848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ts val="3700"/>
              </a:lnSpc>
              <a:defRPr sz="1600">
                <a:latin typeface="Arial"/>
                <a:ea typeface="Arial"/>
                <a:cs typeface="Arial"/>
                <a:sym typeface="Arial"/>
              </a:defRPr>
            </a:pPr>
            <a:endParaRPr lang="ru-RU" dirty="0"/>
          </a:p>
          <a:p>
            <a:pPr algn="l">
              <a:defRPr b="1" cap="all" spc="250">
                <a:latin typeface="+mn-lt"/>
                <a:ea typeface="+mn-ea"/>
                <a:cs typeface="+mn-cs"/>
                <a:sym typeface="Helvetica"/>
              </a:defRPr>
            </a:pPr>
            <a:r>
              <a:rPr lang="en-US" sz="2000" dirty="0"/>
              <a:t>CDN</a:t>
            </a:r>
          </a:p>
        </p:txBody>
      </p:sp>
      <p:sp>
        <p:nvSpPr>
          <p:cNvPr id="51" name="Google Chrome , Mozilla Firefox, Opera">
            <a:extLst>
              <a:ext uri="{FF2B5EF4-FFF2-40B4-BE49-F238E27FC236}">
                <a16:creationId xmlns:a16="http://schemas.microsoft.com/office/drawing/2014/main" id="{EE2AF77D-1A6B-4A60-98C8-53DC66F87391}"/>
              </a:ext>
            </a:extLst>
          </p:cNvPr>
          <p:cNvSpPr txBox="1"/>
          <p:nvPr/>
        </p:nvSpPr>
        <p:spPr>
          <a:xfrm>
            <a:off x="14639435" y="2129972"/>
            <a:ext cx="1908595" cy="8848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ts val="3700"/>
              </a:lnSpc>
              <a:defRPr sz="1600">
                <a:latin typeface="Arial"/>
                <a:ea typeface="Arial"/>
                <a:cs typeface="Arial"/>
                <a:sym typeface="Arial"/>
              </a:defRPr>
            </a:pPr>
            <a:endParaRPr lang="ru-RU" dirty="0"/>
          </a:p>
          <a:p>
            <a:pPr algn="l">
              <a:defRPr b="1" cap="all" spc="250">
                <a:latin typeface="+mn-lt"/>
                <a:ea typeface="+mn-ea"/>
                <a:cs typeface="+mn-cs"/>
                <a:sym typeface="Helvetica"/>
              </a:defRPr>
            </a:pPr>
            <a:r>
              <a:rPr lang="en-US" sz="2000" dirty="0"/>
              <a:t>storage</a:t>
            </a:r>
          </a:p>
        </p:txBody>
      </p:sp>
      <p:sp>
        <p:nvSpPr>
          <p:cNvPr id="53" name="Google Chrome , Mozilla Firefox, Opera">
            <a:extLst>
              <a:ext uri="{FF2B5EF4-FFF2-40B4-BE49-F238E27FC236}">
                <a16:creationId xmlns:a16="http://schemas.microsoft.com/office/drawing/2014/main" id="{CB603893-836F-4470-8C3E-6C34F89D0002}"/>
              </a:ext>
            </a:extLst>
          </p:cNvPr>
          <p:cNvSpPr txBox="1"/>
          <p:nvPr/>
        </p:nvSpPr>
        <p:spPr>
          <a:xfrm>
            <a:off x="19206862" y="7377440"/>
            <a:ext cx="1908595" cy="8848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ts val="3700"/>
              </a:lnSpc>
              <a:defRPr sz="1600">
                <a:latin typeface="Arial"/>
                <a:ea typeface="Arial"/>
                <a:cs typeface="Arial"/>
                <a:sym typeface="Arial"/>
              </a:defRPr>
            </a:pPr>
            <a:endParaRPr lang="ru-RU" dirty="0"/>
          </a:p>
          <a:p>
            <a:pPr algn="l">
              <a:defRPr b="1" cap="all" spc="250">
                <a:latin typeface="+mn-lt"/>
                <a:ea typeface="+mn-ea"/>
                <a:cs typeface="+mn-cs"/>
                <a:sym typeface="Helvetica"/>
              </a:defRPr>
            </a:pPr>
            <a:r>
              <a:rPr lang="en-US" sz="2000" dirty="0" err="1"/>
              <a:t>drm</a:t>
            </a:r>
            <a:endParaRPr lang="en-US" sz="2000" dirty="0"/>
          </a:p>
        </p:txBody>
      </p:sp>
      <p:pic>
        <p:nvPicPr>
          <p:cNvPr id="266" name="Рисунок 265">
            <a:extLst>
              <a:ext uri="{FF2B5EF4-FFF2-40B4-BE49-F238E27FC236}">
                <a16:creationId xmlns:a16="http://schemas.microsoft.com/office/drawing/2014/main" id="{1314CCCF-7FDB-43E2-B3C6-3CEF312BB2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33453" y="6810592"/>
            <a:ext cx="2359022" cy="1451706"/>
          </a:xfrm>
          <a:prstGeom prst="rect">
            <a:avLst/>
          </a:prstGeom>
        </p:spPr>
      </p:pic>
      <p:pic>
        <p:nvPicPr>
          <p:cNvPr id="268" name="Рисунок 267">
            <a:extLst>
              <a:ext uri="{FF2B5EF4-FFF2-40B4-BE49-F238E27FC236}">
                <a16:creationId xmlns:a16="http://schemas.microsoft.com/office/drawing/2014/main" id="{108078ED-4D72-4D77-AD1A-B5A2775DF5C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15591" y1="44000" x2="15591" y2="44000"/>
                        <a14:foregroundMark x1="33871" y1="46000" x2="33871" y2="46000"/>
                        <a14:foregroundMark x1="54839" y1="49000" x2="54839" y2="49000"/>
                        <a14:foregroundMark x1="59140" y1="49000" x2="59140" y2="49000"/>
                        <a14:foregroundMark x1="70968" y1="44000" x2="70968" y2="44000"/>
                        <a14:foregroundMark x1="33602" y1="44500" x2="33602" y2="44500"/>
                        <a14:foregroundMark x1="47043" y1="44000" x2="47043" y2="44000"/>
                        <a14:foregroundMark x1="74731" y1="49000" x2="74731" y2="49000"/>
                        <a14:foregroundMark x1="69892" y1="31000" x2="69892" y2="31000"/>
                        <a14:foregroundMark x1="69086" y1="31000" x2="69086" y2="31000"/>
                        <a14:foregroundMark x1="68548" y1="31000" x2="68548" y2="31000"/>
                        <a14:foregroundMark x1="78226" y1="49000" x2="78226" y2="49000"/>
                      </a14:backgroundRemoval>
                    </a14:imgEffect>
                  </a14:imgLayer>
                </a14:imgProps>
              </a:ext>
              <a:ext uri="{28A0092B-C50C-407E-A947-70E740481C1C}">
                <a14:useLocalDpi xmlns:a14="http://schemas.microsoft.com/office/drawing/2010/main" val="0"/>
              </a:ext>
            </a:extLst>
          </a:blip>
          <a:stretch>
            <a:fillRect/>
          </a:stretch>
        </p:blipFill>
        <p:spPr>
          <a:xfrm>
            <a:off x="18428547" y="9370026"/>
            <a:ext cx="2263427" cy="1216896"/>
          </a:xfrm>
          <a:prstGeom prst="rect">
            <a:avLst/>
          </a:prstGeom>
        </p:spPr>
      </p:pic>
      <p:pic>
        <p:nvPicPr>
          <p:cNvPr id="29" name="Изображение" descr="Изображение">
            <a:extLst>
              <a:ext uri="{FF2B5EF4-FFF2-40B4-BE49-F238E27FC236}">
                <a16:creationId xmlns:a16="http://schemas.microsoft.com/office/drawing/2014/main" id="{4829D797-9507-42EB-941F-AE1F450D79DE}"/>
              </a:ext>
            </a:extLst>
          </p:cNvPr>
          <p:cNvPicPr>
            <a:picLocks noChangeAspect="1"/>
          </p:cNvPicPr>
          <p:nvPr/>
        </p:nvPicPr>
        <p:blipFill>
          <a:blip r:embed="rId4">
            <a:extLst/>
          </a:blip>
          <a:stretch>
            <a:fillRect/>
          </a:stretch>
        </p:blipFill>
        <p:spPr>
          <a:xfrm>
            <a:off x="16548030" y="5714586"/>
            <a:ext cx="1398346" cy="1398346"/>
          </a:xfrm>
          <a:prstGeom prst="rect">
            <a:avLst/>
          </a:prstGeom>
          <a:ln w="12700">
            <a:miter lim="400000"/>
          </a:ln>
        </p:spPr>
      </p:pic>
      <p:sp>
        <p:nvSpPr>
          <p:cNvPr id="35" name="Google Chrome , Mozilla Firefox, Opera">
            <a:extLst>
              <a:ext uri="{FF2B5EF4-FFF2-40B4-BE49-F238E27FC236}">
                <a16:creationId xmlns:a16="http://schemas.microsoft.com/office/drawing/2014/main" id="{2094F176-BBC3-4566-99B1-942A402C8677}"/>
              </a:ext>
            </a:extLst>
          </p:cNvPr>
          <p:cNvSpPr txBox="1"/>
          <p:nvPr/>
        </p:nvSpPr>
        <p:spPr>
          <a:xfrm>
            <a:off x="16209569" y="4845303"/>
            <a:ext cx="2305627" cy="88485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defTabSz="457200">
              <a:lnSpc>
                <a:spcPts val="3700"/>
              </a:lnSpc>
              <a:defRPr sz="1600">
                <a:latin typeface="Arial"/>
                <a:ea typeface="Arial"/>
                <a:cs typeface="Arial"/>
                <a:sym typeface="Arial"/>
              </a:defRPr>
            </a:pPr>
            <a:endParaRPr lang="ru-RU" dirty="0"/>
          </a:p>
          <a:p>
            <a:pPr algn="l">
              <a:defRPr b="1" cap="all" spc="250">
                <a:latin typeface="+mn-lt"/>
                <a:ea typeface="+mn-ea"/>
                <a:cs typeface="+mn-cs"/>
                <a:sym typeface="Helvetica"/>
              </a:defRPr>
            </a:pPr>
            <a:r>
              <a:rPr lang="en-US" sz="2000" dirty="0" err="1"/>
              <a:t>Drm</a:t>
            </a:r>
            <a:r>
              <a:rPr lang="en-US" sz="2000" dirty="0"/>
              <a:t> proxy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Лицензии DRM"/>
          <p:cNvSpPr txBox="1">
            <a:spLocks noGrp="1"/>
          </p:cNvSpPr>
          <p:nvPr>
            <p:ph type="body" idx="13"/>
          </p:nvPr>
        </p:nvSpPr>
        <p:spPr>
          <a:xfrm>
            <a:off x="2541336" y="2537920"/>
            <a:ext cx="5954317" cy="1016001"/>
          </a:xfrm>
          <a:prstGeom prst="rect">
            <a:avLst/>
          </a:prstGeom>
        </p:spPr>
        <p:txBody>
          <a:bodyPr/>
          <a:lstStyle/>
          <a:p>
            <a:r>
              <a:t>Лицензии DRM </a:t>
            </a:r>
          </a:p>
        </p:txBody>
      </p:sp>
      <p:sp>
        <p:nvSpPr>
          <p:cNvPr id="261" name="Разнообразный контент может распространяться по разным правилам:…"/>
          <p:cNvSpPr txBox="1">
            <a:spLocks noGrp="1"/>
          </p:cNvSpPr>
          <p:nvPr>
            <p:ph type="body" idx="14"/>
          </p:nvPr>
        </p:nvSpPr>
        <p:spPr>
          <a:xfrm>
            <a:off x="1838937" y="3810000"/>
            <a:ext cx="13981289" cy="7150100"/>
          </a:xfrm>
          <a:prstGeom prst="rect">
            <a:avLst/>
          </a:prstGeom>
        </p:spPr>
        <p:txBody>
          <a:bodyPr/>
          <a:lstStyle/>
          <a:p>
            <a:pPr marL="610576" indent="-610576">
              <a:spcBef>
                <a:spcPts val="1500"/>
              </a:spcBef>
              <a:buChar char=" "/>
              <a:defRPr sz="5000"/>
            </a:pPr>
            <a:r>
              <a:t>Разнообразный контент может распространяться по разным правилам: </a:t>
            </a:r>
          </a:p>
          <a:p>
            <a:pPr marL="610576" indent="-610576">
              <a:spcBef>
                <a:spcPts val="1500"/>
              </a:spcBef>
              <a:defRPr sz="5000"/>
            </a:pPr>
            <a:r>
              <a:t>Окно лицензии «навсегда».</a:t>
            </a:r>
          </a:p>
          <a:p>
            <a:pPr marL="610576" indent="-610576">
              <a:spcBef>
                <a:spcPts val="1500"/>
              </a:spcBef>
              <a:defRPr sz="5000"/>
            </a:pPr>
            <a:r>
              <a:t>Аренда  </a:t>
            </a:r>
          </a:p>
          <a:p>
            <a:pPr marL="1245576" lvl="1" indent="-610576">
              <a:spcBef>
                <a:spcPts val="1500"/>
              </a:spcBef>
              <a:defRPr sz="5000"/>
            </a:pPr>
            <a:r>
              <a:t>Окно лицензии: 30 дней </a:t>
            </a:r>
          </a:p>
          <a:p>
            <a:pPr marL="1245576" lvl="1" indent="-610576">
              <a:spcBef>
                <a:spcPts val="1500"/>
              </a:spcBef>
              <a:defRPr sz="5000"/>
            </a:pPr>
            <a:r>
              <a:t>Окно воспроизведения: 2 дня </a:t>
            </a:r>
          </a:p>
          <a:p>
            <a:pPr marL="610576" indent="-610576">
              <a:spcBef>
                <a:spcPts val="1500"/>
              </a:spcBef>
              <a:defRPr sz="5000"/>
            </a:pPr>
            <a:r>
              <a:t>Подписка — окно </a:t>
            </a:r>
            <a:br/>
            <a:r>
              <a:t>возобновляемой лицензии.</a:t>
            </a:r>
          </a:p>
        </p:txBody>
      </p:sp>
      <p:pic>
        <p:nvPicPr>
          <p:cNvPr id="262" name="Изображение" descr="Изображение"/>
          <p:cNvPicPr>
            <a:picLocks noChangeAspect="1"/>
          </p:cNvPicPr>
          <p:nvPr/>
        </p:nvPicPr>
        <p:blipFill>
          <a:blip r:embed="rId3">
            <a:extLst/>
          </a:blip>
          <a:stretch>
            <a:fillRect/>
          </a:stretch>
        </p:blipFill>
        <p:spPr>
          <a:xfrm>
            <a:off x="13174950" y="-1463"/>
            <a:ext cx="11874501" cy="137160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Изображение" descr="Изображение"/>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0" name="Есть вопросы?…"/>
          <p:cNvSpPr txBox="1"/>
          <p:nvPr/>
        </p:nvSpPr>
        <p:spPr>
          <a:xfrm>
            <a:off x="2511444" y="5422899"/>
            <a:ext cx="18940710" cy="284480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lnSpc>
                <a:spcPct val="80000"/>
              </a:lnSpc>
              <a:defRPr sz="10000" b="1">
                <a:solidFill>
                  <a:srgbClr val="FFFFFF"/>
                </a:solidFill>
                <a:latin typeface="+mn-lt"/>
                <a:ea typeface="+mn-ea"/>
                <a:cs typeface="+mn-cs"/>
                <a:sym typeface="Helvetica"/>
              </a:defRPr>
            </a:pPr>
            <a:r>
              <a:rPr dirty="0" err="1"/>
              <a:t>Есть</a:t>
            </a:r>
            <a:r>
              <a:rPr dirty="0"/>
              <a:t> </a:t>
            </a:r>
            <a:r>
              <a:rPr dirty="0" err="1"/>
              <a:t>вопросы</a:t>
            </a:r>
            <a:r>
              <a:rPr dirty="0"/>
              <a:t>?</a:t>
            </a:r>
          </a:p>
          <a:p>
            <a:pPr algn="l">
              <a:lnSpc>
                <a:spcPct val="80000"/>
              </a:lnSpc>
              <a:defRPr sz="10000" b="1">
                <a:solidFill>
                  <a:srgbClr val="FFFFFF"/>
                </a:solidFill>
                <a:latin typeface="+mn-lt"/>
                <a:ea typeface="+mn-ea"/>
                <a:cs typeface="+mn-cs"/>
                <a:sym typeface="Helvetica"/>
              </a:defRPr>
            </a:pPr>
            <a:r>
              <a:rPr dirty="0" err="1"/>
              <a:t>Спасибо</a:t>
            </a:r>
            <a:r>
              <a:rPr dirty="0"/>
              <a:t> </a:t>
            </a:r>
            <a:r>
              <a:rPr dirty="0" err="1"/>
              <a:t>за</a:t>
            </a:r>
            <a:r>
              <a:rPr dirty="0"/>
              <a:t> </a:t>
            </a:r>
            <a:r>
              <a:rPr dirty="0" err="1"/>
              <a:t>внимание</a:t>
            </a:r>
            <a:r>
              <a:rPr dirty="0"/>
              <a:t>!</a:t>
            </a:r>
          </a:p>
        </p:txBody>
      </p:sp>
      <p:pic>
        <p:nvPicPr>
          <p:cNvPr id="271" name="logo-w.png" descr="logo-w.png"/>
          <p:cNvPicPr>
            <a:picLocks noChangeAspect="1"/>
          </p:cNvPicPr>
          <p:nvPr/>
        </p:nvPicPr>
        <p:blipFill>
          <a:blip r:embed="rId3">
            <a:extLst/>
          </a:blip>
          <a:stretch>
            <a:fillRect/>
          </a:stretch>
        </p:blipFill>
        <p:spPr>
          <a:xfrm>
            <a:off x="2152965" y="875631"/>
            <a:ext cx="2942168" cy="1270001"/>
          </a:xfrm>
          <a:prstGeom prst="rect">
            <a:avLst/>
          </a:prstGeom>
          <a:ln w="12700">
            <a:miter lim="400000"/>
          </a:ln>
        </p:spPr>
      </p:pic>
      <p:sp>
        <p:nvSpPr>
          <p:cNvPr id="272" name="Наталья Плетнева, Онлайн-кинотеатр Okko…"/>
          <p:cNvSpPr txBox="1"/>
          <p:nvPr/>
        </p:nvSpPr>
        <p:spPr>
          <a:xfrm>
            <a:off x="2519204" y="8465255"/>
            <a:ext cx="11931151" cy="223138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algn="l">
              <a:spcBef>
                <a:spcPts val="200"/>
              </a:spcBef>
              <a:defRPr sz="4500">
                <a:solidFill>
                  <a:srgbClr val="FFFFFF"/>
                </a:solidFill>
                <a:latin typeface="+mn-lt"/>
                <a:ea typeface="+mn-ea"/>
                <a:cs typeface="+mn-cs"/>
                <a:sym typeface="Helvetica"/>
              </a:defRPr>
            </a:pPr>
            <a:r>
              <a:rPr dirty="0" err="1"/>
              <a:t>Наталья</a:t>
            </a:r>
            <a:r>
              <a:rPr dirty="0"/>
              <a:t> </a:t>
            </a:r>
            <a:r>
              <a:rPr dirty="0" err="1"/>
              <a:t>Плетнева</a:t>
            </a:r>
            <a:r>
              <a:rPr dirty="0"/>
              <a:t>, </a:t>
            </a:r>
            <a:r>
              <a:rPr dirty="0" err="1"/>
              <a:t>Онлайн-кинотеатр</a:t>
            </a:r>
            <a:r>
              <a:rPr dirty="0"/>
              <a:t> </a:t>
            </a:r>
            <a:r>
              <a:rPr dirty="0" err="1"/>
              <a:t>Okko</a:t>
            </a:r>
            <a:endParaRPr dirty="0"/>
          </a:p>
          <a:p>
            <a:pPr algn="l">
              <a:spcBef>
                <a:spcPts val="200"/>
              </a:spcBef>
              <a:defRPr sz="4500">
                <a:solidFill>
                  <a:srgbClr val="FFFFFF"/>
                </a:solidFill>
                <a:latin typeface="+mn-lt"/>
                <a:ea typeface="+mn-ea"/>
                <a:cs typeface="+mn-cs"/>
                <a:sym typeface="Helvetica"/>
              </a:defRPr>
            </a:pPr>
            <a:r>
              <a:rPr u="sng" dirty="0">
                <a:hlinkClick r:id="rId4"/>
              </a:rPr>
              <a:t>okko.tv</a:t>
            </a:r>
            <a:endParaRPr lang="ru-RU" u="sng" dirty="0">
              <a:hlinkClick r:id="rId4"/>
            </a:endParaRPr>
          </a:p>
          <a:p>
            <a:pPr algn="l">
              <a:spcBef>
                <a:spcPts val="200"/>
              </a:spcBef>
              <a:defRPr sz="4500">
                <a:solidFill>
                  <a:srgbClr val="FFFFFF"/>
                </a:solidFill>
                <a:latin typeface="+mn-lt"/>
                <a:ea typeface="+mn-ea"/>
                <a:cs typeface="+mn-cs"/>
                <a:sym typeface="Helvetica"/>
              </a:defRPr>
            </a:pPr>
            <a:r>
              <a:rPr lang="en-US" u="sng" dirty="0" err="1">
                <a:hlinkClick r:id="rId5"/>
              </a:rPr>
              <a:t>linkedin</a:t>
            </a:r>
            <a:endParaRPr lang="ru-RU" u="sng" dirty="0">
              <a:hlinkClick r:id="rId4"/>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HTML5 player"/>
          <p:cNvSpPr txBox="1">
            <a:spLocks noGrp="1"/>
          </p:cNvSpPr>
          <p:nvPr>
            <p:ph type="body" idx="13"/>
          </p:nvPr>
        </p:nvSpPr>
        <p:spPr>
          <a:xfrm>
            <a:off x="1862338" y="2449249"/>
            <a:ext cx="3500958" cy="1025922"/>
          </a:xfrm>
          <a:prstGeom prst="rect">
            <a:avLst/>
          </a:prstGeom>
        </p:spPr>
        <p:txBody>
          <a:bodyPr/>
          <a:lstStyle/>
          <a:p>
            <a:r>
              <a:rPr lang="ru-RU" dirty="0"/>
              <a:t>Нагрузка</a:t>
            </a:r>
            <a:endParaRPr dirty="0"/>
          </a:p>
        </p:txBody>
      </p:sp>
      <p:sp>
        <p:nvSpPr>
          <p:cNvPr id="254" name="CENC на базе shaka-player:…"/>
          <p:cNvSpPr txBox="1">
            <a:spLocks noGrp="1"/>
          </p:cNvSpPr>
          <p:nvPr>
            <p:ph type="body" idx="14"/>
          </p:nvPr>
        </p:nvSpPr>
        <p:spPr>
          <a:xfrm>
            <a:off x="1862338" y="4235450"/>
            <a:ext cx="13981289" cy="4719241"/>
          </a:xfrm>
          <a:prstGeom prst="rect">
            <a:avLst/>
          </a:prstGeom>
        </p:spPr>
        <p:txBody>
          <a:bodyPr/>
          <a:lstStyle/>
          <a:p>
            <a:pPr marL="610576" indent="-610576">
              <a:spcBef>
                <a:spcPts val="1500"/>
              </a:spcBef>
              <a:defRPr sz="5000"/>
            </a:pPr>
            <a:r>
              <a:rPr lang="ru-RU" dirty="0"/>
              <a:t>При идеальном состоянии компонент:</a:t>
            </a:r>
          </a:p>
          <a:p>
            <a:pPr lvl="1">
              <a:spcBef>
                <a:spcPts val="1500"/>
              </a:spcBef>
              <a:defRPr sz="5000"/>
            </a:pPr>
            <a:r>
              <a:rPr lang="ru-RU" dirty="0"/>
              <a:t> 80% - </a:t>
            </a:r>
            <a:r>
              <a:rPr lang="ru-RU" dirty="0" err="1"/>
              <a:t>кеш</a:t>
            </a:r>
            <a:r>
              <a:rPr lang="ru-RU" dirty="0"/>
              <a:t>, 20% - </a:t>
            </a:r>
            <a:r>
              <a:rPr lang="en-US" dirty="0"/>
              <a:t>storage</a:t>
            </a:r>
            <a:endParaRPr lang="ru-RU" dirty="0"/>
          </a:p>
          <a:p>
            <a:pPr marL="1245576" lvl="1" indent="-610576">
              <a:spcBef>
                <a:spcPts val="1500"/>
              </a:spcBef>
              <a:defRPr sz="5000"/>
            </a:pPr>
            <a:r>
              <a:rPr lang="ru-RU" dirty="0"/>
              <a:t>10 </a:t>
            </a:r>
            <a:r>
              <a:rPr lang="en-US" dirty="0"/>
              <a:t>CDP </a:t>
            </a:r>
            <a:r>
              <a:rPr lang="ru-RU" dirty="0"/>
              <a:t>по 14 Гбит</a:t>
            </a:r>
            <a:endParaRPr lang="en-US" dirty="0"/>
          </a:p>
          <a:p>
            <a:pPr marL="1245576" lvl="1" indent="-610576">
              <a:spcBef>
                <a:spcPts val="1500"/>
              </a:spcBef>
              <a:defRPr sz="5000"/>
            </a:pPr>
            <a:r>
              <a:rPr lang="en-US" dirty="0"/>
              <a:t>FHD – 10 </a:t>
            </a:r>
            <a:r>
              <a:rPr lang="ru-RU" dirty="0"/>
              <a:t>Мбит </a:t>
            </a:r>
            <a:r>
              <a:rPr lang="ru-RU" dirty="0">
                <a:sym typeface="Wingdings" panose="05000000000000000000" pitchFamily="2" charset="2"/>
              </a:rPr>
              <a:t></a:t>
            </a:r>
            <a:r>
              <a:rPr lang="en-US" dirty="0">
                <a:sym typeface="Wingdings" panose="05000000000000000000" pitchFamily="2" charset="2"/>
              </a:rPr>
              <a:t> </a:t>
            </a:r>
            <a:r>
              <a:rPr lang="ru-RU" dirty="0">
                <a:sym typeface="Wingdings" panose="05000000000000000000" pitchFamily="2" charset="2"/>
              </a:rPr>
              <a:t>14</a:t>
            </a:r>
            <a:r>
              <a:rPr lang="en-US" dirty="0">
                <a:sym typeface="Wingdings" panose="05000000000000000000" pitchFamily="2" charset="2"/>
              </a:rPr>
              <a:t>000 </a:t>
            </a:r>
            <a:r>
              <a:rPr lang="ru-RU" dirty="0">
                <a:sym typeface="Wingdings" panose="05000000000000000000" pitchFamily="2" charset="2"/>
              </a:rPr>
              <a:t>человек</a:t>
            </a:r>
            <a:endParaRPr lang="ru-RU" dirty="0"/>
          </a:p>
          <a:p>
            <a:pPr marL="1245576" lvl="1" indent="-610576">
              <a:spcBef>
                <a:spcPts val="1500"/>
              </a:spcBef>
              <a:defRPr sz="5000"/>
            </a:pPr>
            <a:r>
              <a:rPr lang="en-US" dirty="0"/>
              <a:t>HD – 5-7 </a:t>
            </a:r>
            <a:r>
              <a:rPr lang="ru-RU" dirty="0"/>
              <a:t>Мбит</a:t>
            </a:r>
            <a:r>
              <a:rPr lang="en-US" dirty="0"/>
              <a:t> </a:t>
            </a:r>
            <a:r>
              <a:rPr lang="en-US" dirty="0">
                <a:sym typeface="Wingdings" panose="05000000000000000000" pitchFamily="2" charset="2"/>
              </a:rPr>
              <a:t> </a:t>
            </a:r>
            <a:r>
              <a:rPr lang="ru-RU">
                <a:sym typeface="Wingdings" panose="05000000000000000000" pitchFamily="2" charset="2"/>
              </a:rPr>
              <a:t>24000 </a:t>
            </a:r>
            <a:r>
              <a:rPr lang="ru-RU" dirty="0">
                <a:sym typeface="Wingdings" panose="05000000000000000000" pitchFamily="2" charset="2"/>
              </a:rPr>
              <a:t>человек</a:t>
            </a:r>
            <a:endParaRPr dirty="0"/>
          </a:p>
        </p:txBody>
      </p:sp>
    </p:spTree>
    <p:extLst>
      <p:ext uri="{BB962C8B-B14F-4D97-AF65-F5344CB8AC3E}">
        <p14:creationId xmlns:p14="http://schemas.microsoft.com/office/powerpoint/2010/main" val="221506106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HTML5 player"/>
          <p:cNvSpPr txBox="1">
            <a:spLocks noGrp="1"/>
          </p:cNvSpPr>
          <p:nvPr>
            <p:ph type="body" idx="13"/>
          </p:nvPr>
        </p:nvSpPr>
        <p:spPr>
          <a:xfrm>
            <a:off x="1862338" y="2449249"/>
            <a:ext cx="22066938" cy="1025922"/>
          </a:xfrm>
          <a:prstGeom prst="rect">
            <a:avLst/>
          </a:prstGeom>
        </p:spPr>
        <p:txBody>
          <a:bodyPr/>
          <a:lstStyle/>
          <a:p>
            <a:r>
              <a:rPr lang="ru-RU" dirty="0"/>
              <a:t>Многоуровневая защита пользовательской информации</a:t>
            </a:r>
            <a:endParaRPr dirty="0"/>
          </a:p>
        </p:txBody>
      </p:sp>
      <p:sp>
        <p:nvSpPr>
          <p:cNvPr id="254" name="CENC на базе shaka-player:…"/>
          <p:cNvSpPr txBox="1">
            <a:spLocks noGrp="1"/>
          </p:cNvSpPr>
          <p:nvPr>
            <p:ph type="body" idx="14"/>
          </p:nvPr>
        </p:nvSpPr>
        <p:spPr>
          <a:xfrm>
            <a:off x="1862338" y="4235450"/>
            <a:ext cx="13981289" cy="7989367"/>
          </a:xfrm>
          <a:prstGeom prst="rect">
            <a:avLst/>
          </a:prstGeom>
        </p:spPr>
        <p:txBody>
          <a:bodyPr/>
          <a:lstStyle/>
          <a:p>
            <a:pPr marL="610576" indent="-610576">
              <a:spcBef>
                <a:spcPts val="1500"/>
              </a:spcBef>
              <a:defRPr sz="5000"/>
            </a:pPr>
            <a:r>
              <a:rPr lang="ru-RU" dirty="0"/>
              <a:t>Все соединения только по </a:t>
            </a:r>
            <a:r>
              <a:rPr lang="en-US" dirty="0"/>
              <a:t>https.</a:t>
            </a:r>
          </a:p>
          <a:p>
            <a:pPr marL="610576" indent="-610576">
              <a:spcBef>
                <a:spcPts val="1500"/>
              </a:spcBef>
              <a:defRPr sz="5000"/>
            </a:pPr>
            <a:r>
              <a:rPr lang="ru-RU" dirty="0"/>
              <a:t>Обезличенные данные сертифицированы купленными решениями по контракту.</a:t>
            </a:r>
          </a:p>
          <a:p>
            <a:pPr marL="610576" indent="-610576">
              <a:spcBef>
                <a:spcPts val="1500"/>
              </a:spcBef>
              <a:defRPr sz="5000"/>
            </a:pPr>
            <a:r>
              <a:rPr lang="ru-RU" dirty="0"/>
              <a:t>Платежная информация защищена внешними компаниями-банками.</a:t>
            </a:r>
          </a:p>
          <a:p>
            <a:pPr marL="610576" indent="-610576">
              <a:spcBef>
                <a:spcPts val="1500"/>
              </a:spcBef>
              <a:defRPr sz="5000"/>
            </a:pPr>
            <a:r>
              <a:rPr lang="ru-RU" dirty="0"/>
              <a:t>Защита логина от атак </a:t>
            </a:r>
            <a:r>
              <a:rPr lang="ru-RU" dirty="0" err="1"/>
              <a:t>рекапчей</a:t>
            </a:r>
            <a:r>
              <a:rPr lang="ru-RU" dirty="0"/>
              <a:t>.</a:t>
            </a:r>
          </a:p>
          <a:p>
            <a:pPr marL="610576" indent="-610576">
              <a:spcBef>
                <a:spcPts val="1500"/>
              </a:spcBef>
              <a:defRPr sz="5000"/>
            </a:pPr>
            <a:r>
              <a:rPr lang="ru-RU" dirty="0"/>
              <a:t>Мониторинг подозрительных атак на </a:t>
            </a:r>
            <a:r>
              <a:rPr lang="ru-RU" dirty="0" err="1"/>
              <a:t>балансировщиках</a:t>
            </a:r>
            <a:r>
              <a:rPr lang="ru-RU" dirty="0"/>
              <a:t>.</a:t>
            </a:r>
          </a:p>
          <a:p>
            <a:pPr marL="610576" indent="-610576">
              <a:spcBef>
                <a:spcPts val="1500"/>
              </a:spcBef>
              <a:defRPr sz="5000"/>
            </a:pPr>
            <a:endParaRPr dirty="0"/>
          </a:p>
        </p:txBody>
      </p:sp>
    </p:spTree>
    <p:extLst>
      <p:ext uri="{BB962C8B-B14F-4D97-AF65-F5344CB8AC3E}">
        <p14:creationId xmlns:p14="http://schemas.microsoft.com/office/powerpoint/2010/main" val="209259264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О себе"/>
          <p:cNvSpPr txBox="1">
            <a:spLocks noGrp="1"/>
          </p:cNvSpPr>
          <p:nvPr>
            <p:ph type="body" sz="quarter" idx="13"/>
          </p:nvPr>
        </p:nvSpPr>
        <p:spPr>
          <a:prstGeom prst="rect">
            <a:avLst/>
          </a:prstGeom>
        </p:spPr>
        <p:txBody>
          <a:bodyPr/>
          <a:lstStyle/>
          <a:p>
            <a:r>
              <a:rPr dirty="0"/>
              <a:t>О </a:t>
            </a:r>
            <a:r>
              <a:rPr dirty="0" err="1"/>
              <a:t>себе</a:t>
            </a:r>
            <a:endParaRPr dirty="0"/>
          </a:p>
        </p:txBody>
      </p:sp>
      <p:sp>
        <p:nvSpPr>
          <p:cNvPr id="137" name="1.5 года — компания-разработчик комплексных OSS/BSS решений.…"/>
          <p:cNvSpPr txBox="1">
            <a:spLocks noGrp="1"/>
          </p:cNvSpPr>
          <p:nvPr>
            <p:ph type="body" sz="quarter" idx="14"/>
          </p:nvPr>
        </p:nvSpPr>
        <p:spPr>
          <a:xfrm>
            <a:off x="1841500" y="3810000"/>
            <a:ext cx="13389791" cy="3530600"/>
          </a:xfrm>
          <a:prstGeom prst="rect">
            <a:avLst/>
          </a:prstGeom>
        </p:spPr>
        <p:txBody>
          <a:bodyPr/>
          <a:lstStyle/>
          <a:p>
            <a:pPr marL="610576" indent="-610576">
              <a:spcBef>
                <a:spcPts val="1500"/>
              </a:spcBef>
              <a:defRPr sz="5000"/>
            </a:pPr>
            <a:r>
              <a:rPr dirty="0"/>
              <a:t>1.5 </a:t>
            </a:r>
            <a:r>
              <a:rPr dirty="0" err="1"/>
              <a:t>года</a:t>
            </a:r>
            <a:r>
              <a:rPr dirty="0"/>
              <a:t> — </a:t>
            </a:r>
            <a:r>
              <a:rPr dirty="0" err="1"/>
              <a:t>компания-разработчик</a:t>
            </a:r>
            <a:r>
              <a:rPr dirty="0"/>
              <a:t> </a:t>
            </a:r>
            <a:r>
              <a:rPr dirty="0" err="1"/>
              <a:t>комплексных</a:t>
            </a:r>
            <a:r>
              <a:rPr dirty="0"/>
              <a:t> OSS/BSS </a:t>
            </a:r>
            <a:r>
              <a:rPr dirty="0" err="1"/>
              <a:t>решений</a:t>
            </a:r>
            <a:r>
              <a:rPr dirty="0"/>
              <a:t>.</a:t>
            </a:r>
          </a:p>
          <a:p>
            <a:pPr marL="610576" indent="-610576">
              <a:spcBef>
                <a:spcPts val="1500"/>
              </a:spcBef>
              <a:defRPr sz="5000"/>
            </a:pPr>
            <a:r>
              <a:rPr dirty="0"/>
              <a:t>2 </a:t>
            </a:r>
            <a:r>
              <a:rPr dirty="0" err="1"/>
              <a:t>года</a:t>
            </a:r>
            <a:r>
              <a:rPr dirty="0"/>
              <a:t> —</a:t>
            </a:r>
            <a:r>
              <a:rPr dirty="0" err="1"/>
              <a:t>Онлайн-кинотеатр</a:t>
            </a:r>
            <a:r>
              <a:rPr dirty="0"/>
              <a:t> </a:t>
            </a:r>
            <a:r>
              <a:rPr dirty="0" err="1"/>
              <a:t>Okko</a:t>
            </a:r>
            <a:r>
              <a:rPr dirty="0"/>
              <a:t>.</a:t>
            </a:r>
          </a:p>
          <a:p>
            <a:pPr marL="610576" indent="-610576">
              <a:spcBef>
                <a:spcPts val="1500"/>
              </a:spcBef>
              <a:defRPr sz="5000"/>
            </a:pPr>
            <a:r>
              <a:rPr dirty="0" err="1"/>
              <a:t>Заканчиваю</a:t>
            </a:r>
            <a:r>
              <a:rPr dirty="0"/>
              <a:t> </a:t>
            </a:r>
            <a:r>
              <a:rPr dirty="0" err="1"/>
              <a:t>магистратуру</a:t>
            </a:r>
            <a:r>
              <a:rPr dirty="0"/>
              <a:t> </a:t>
            </a:r>
            <a:r>
              <a:rPr dirty="0" err="1"/>
              <a:t>СПбГУТ</a:t>
            </a:r>
            <a:r>
              <a:rPr dirty="0"/>
              <a:t>.</a:t>
            </a:r>
          </a:p>
        </p:txBody>
      </p:sp>
      <p:pic>
        <p:nvPicPr>
          <p:cNvPr id="138" name="Изображение" descr="Изображение"/>
          <p:cNvPicPr>
            <a:picLocks noChangeAspect="1"/>
          </p:cNvPicPr>
          <p:nvPr/>
        </p:nvPicPr>
        <p:blipFill>
          <a:blip r:embed="rId3">
            <a:extLst/>
          </a:blip>
          <a:stretch>
            <a:fillRect/>
          </a:stretch>
        </p:blipFill>
        <p:spPr>
          <a:xfrm>
            <a:off x="14402885" y="2565400"/>
            <a:ext cx="7454215" cy="7705408"/>
          </a:xfrm>
          <a:prstGeom prst="rect">
            <a:avLst/>
          </a:prstGeom>
          <a:ln w="12700">
            <a:miter lim="400000"/>
          </a:ln>
          <a:effectLst>
            <a:outerShdw blurRad="698500" dist="318919" dir="2700000" rotWithShape="0">
              <a:srgbClr val="000000">
                <a:alpha val="17163"/>
              </a:srgbClr>
            </a:outerShdw>
          </a:effectLst>
        </p:spPr>
      </p:pic>
    </p:spTree>
    <p:extLst>
      <p:ext uri="{BB962C8B-B14F-4D97-AF65-F5344CB8AC3E}">
        <p14:creationId xmlns:p14="http://schemas.microsoft.com/office/powerpoint/2010/main" val="28496832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kko — крупнейший легальный российский онлайн-кинотеатр. Компания была основана             в 2011 году."/>
          <p:cNvSpPr txBox="1">
            <a:spLocks noGrp="1"/>
          </p:cNvSpPr>
          <p:nvPr>
            <p:ph type="body" idx="14"/>
          </p:nvPr>
        </p:nvSpPr>
        <p:spPr>
          <a:xfrm>
            <a:off x="2066927" y="3864705"/>
            <a:ext cx="14731907" cy="5681042"/>
          </a:xfrm>
          <a:prstGeom prst="rect">
            <a:avLst/>
          </a:prstGeom>
        </p:spPr>
        <p:txBody>
          <a:bodyPr/>
          <a:lstStyle>
            <a:lvl1pPr marL="0" indent="0">
              <a:spcBef>
                <a:spcPts val="1500"/>
              </a:spcBef>
              <a:buSzTx/>
              <a:buNone/>
              <a:defRPr sz="5000"/>
            </a:lvl1pPr>
          </a:lstStyle>
          <a:p>
            <a:pPr marL="685800" indent="-685800">
              <a:buFont typeface="Arial" panose="020B0604020202020204" pitchFamily="34" charset="0"/>
              <a:buChar char="•"/>
            </a:pPr>
            <a:r>
              <a:rPr dirty="0" err="1"/>
              <a:t>Okko</a:t>
            </a:r>
            <a:r>
              <a:rPr dirty="0"/>
              <a:t> —</a:t>
            </a:r>
            <a:r>
              <a:rPr dirty="0" err="1"/>
              <a:t>легальный</a:t>
            </a:r>
            <a:r>
              <a:rPr dirty="0"/>
              <a:t> </a:t>
            </a:r>
            <a:endParaRPr lang="en-US" dirty="0"/>
          </a:p>
          <a:p>
            <a:r>
              <a:rPr dirty="0" err="1"/>
              <a:t>российский</a:t>
            </a:r>
            <a:r>
              <a:rPr dirty="0"/>
              <a:t> </a:t>
            </a:r>
            <a:r>
              <a:rPr dirty="0" err="1"/>
              <a:t>онлайн-кинотеатр</a:t>
            </a:r>
            <a:r>
              <a:rPr dirty="0"/>
              <a:t>. </a:t>
            </a:r>
            <a:endParaRPr lang="en-US" dirty="0"/>
          </a:p>
          <a:p>
            <a:r>
              <a:rPr dirty="0" err="1"/>
              <a:t>Компания</a:t>
            </a:r>
            <a:r>
              <a:rPr dirty="0"/>
              <a:t> </a:t>
            </a:r>
            <a:r>
              <a:rPr dirty="0" err="1"/>
              <a:t>была</a:t>
            </a:r>
            <a:r>
              <a:rPr dirty="0"/>
              <a:t> </a:t>
            </a:r>
            <a:r>
              <a:rPr dirty="0" err="1"/>
              <a:t>основана</a:t>
            </a:r>
            <a:endParaRPr lang="en-US" dirty="0"/>
          </a:p>
          <a:p>
            <a:r>
              <a:rPr dirty="0"/>
              <a:t>в 2011 </a:t>
            </a:r>
            <a:r>
              <a:rPr dirty="0" err="1"/>
              <a:t>году</a:t>
            </a:r>
            <a:r>
              <a:rPr dirty="0"/>
              <a:t>.</a:t>
            </a:r>
            <a:endParaRPr lang="ru-RU" dirty="0"/>
          </a:p>
          <a:p>
            <a:pPr marL="685800" indent="-685800">
              <a:buFont typeface="Arial" panose="020B0604020202020204" pitchFamily="34" charset="0"/>
              <a:buChar char="•"/>
            </a:pPr>
            <a:r>
              <a:rPr lang="ru-RU" dirty="0"/>
              <a:t>Платная модель.</a:t>
            </a:r>
          </a:p>
          <a:p>
            <a:pPr marL="685800" indent="-685800">
              <a:buFont typeface="Arial" panose="020B0604020202020204" pitchFamily="34" charset="0"/>
              <a:buChar char="•"/>
            </a:pPr>
            <a:r>
              <a:rPr lang="ru-RU" dirty="0"/>
              <a:t>Современные технологии в звуке/видео.</a:t>
            </a:r>
          </a:p>
        </p:txBody>
      </p:sp>
      <p:pic>
        <p:nvPicPr>
          <p:cNvPr id="137" name="Изображение" descr="Изображение"/>
          <p:cNvPicPr>
            <a:picLocks noChangeAspect="1"/>
          </p:cNvPicPr>
          <p:nvPr/>
        </p:nvPicPr>
        <p:blipFill>
          <a:blip r:embed="rId2">
            <a:extLst/>
          </a:blip>
          <a:stretch>
            <a:fillRect/>
          </a:stretch>
        </p:blipFill>
        <p:spPr>
          <a:xfrm>
            <a:off x="11678250" y="3176437"/>
            <a:ext cx="12160424" cy="586306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Изображение" descr="Изображение"/>
          <p:cNvPicPr>
            <a:picLocks noChangeAspect="1"/>
          </p:cNvPicPr>
          <p:nvPr/>
        </p:nvPicPr>
        <p:blipFill>
          <a:blip r:embed="rId3">
            <a:extLst/>
          </a:blip>
          <a:stretch>
            <a:fillRect/>
          </a:stretch>
        </p:blipFill>
        <p:spPr>
          <a:xfrm>
            <a:off x="0" y="-1"/>
            <a:ext cx="24384001" cy="13716001"/>
          </a:xfrm>
          <a:prstGeom prst="rect">
            <a:avLst/>
          </a:prstGeom>
          <a:ln w="12700">
            <a:miter lim="400000"/>
          </a:ln>
        </p:spPr>
      </p:pic>
      <p:sp>
        <p:nvSpPr>
          <p:cNvPr id="150" name="Основные задачи:"/>
          <p:cNvSpPr txBox="1">
            <a:spLocks noGrp="1"/>
          </p:cNvSpPr>
          <p:nvPr>
            <p:ph type="body" idx="13"/>
          </p:nvPr>
        </p:nvSpPr>
        <p:spPr>
          <a:xfrm>
            <a:off x="2541336" y="2537920"/>
            <a:ext cx="7088759" cy="1016001"/>
          </a:xfrm>
          <a:prstGeom prst="rect">
            <a:avLst/>
          </a:prstGeom>
        </p:spPr>
        <p:txBody>
          <a:bodyPr/>
          <a:lstStyle/>
          <a:p>
            <a:r>
              <a:t>Основные задачи:</a:t>
            </a:r>
          </a:p>
        </p:txBody>
      </p:sp>
      <p:sp>
        <p:nvSpPr>
          <p:cNvPr id="151" name="Обеспечить удобный интерфейс для…"/>
          <p:cNvSpPr txBox="1"/>
          <p:nvPr/>
        </p:nvSpPr>
        <p:spPr>
          <a:xfrm>
            <a:off x="1934540" y="3946209"/>
            <a:ext cx="16284446" cy="5626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610576" indent="-610576" algn="l" defTabSz="584200">
              <a:spcBef>
                <a:spcPts val="1500"/>
              </a:spcBef>
              <a:buSzPct val="75000"/>
              <a:buChar char="•"/>
              <a:defRPr>
                <a:latin typeface="+mn-lt"/>
                <a:ea typeface="+mn-ea"/>
                <a:cs typeface="+mn-cs"/>
                <a:sym typeface="Helvetica"/>
              </a:defRPr>
            </a:pPr>
            <a:r>
              <a:t>Обеспечить удобный интерфейс для </a:t>
            </a:r>
          </a:p>
          <a:p>
            <a:pPr lvl="3" algn="l" defTabSz="584200">
              <a:spcBef>
                <a:spcPts val="1500"/>
              </a:spcBef>
              <a:defRPr>
                <a:latin typeface="+mn-lt"/>
                <a:ea typeface="+mn-ea"/>
                <a:cs typeface="+mn-cs"/>
                <a:sym typeface="Helvetica"/>
              </a:defRPr>
            </a:pPr>
            <a:r>
              <a:t>выбора, покупки и просмотра </a:t>
            </a:r>
          </a:p>
          <a:p>
            <a:pPr lvl="3" algn="l" defTabSz="584200">
              <a:spcBef>
                <a:spcPts val="1500"/>
              </a:spcBef>
              <a:defRPr>
                <a:latin typeface="+mn-lt"/>
                <a:ea typeface="+mn-ea"/>
                <a:cs typeface="+mn-cs"/>
                <a:sym typeface="Helvetica"/>
              </a:defRPr>
            </a:pPr>
            <a:r>
              <a:t>качественного контента.</a:t>
            </a:r>
          </a:p>
          <a:p>
            <a:pPr marL="610576" indent="-610576" algn="l" defTabSz="584200">
              <a:spcBef>
                <a:spcPts val="1500"/>
              </a:spcBef>
              <a:buSzPct val="75000"/>
              <a:buChar char="•"/>
              <a:defRPr>
                <a:latin typeface="+mn-lt"/>
                <a:ea typeface="+mn-ea"/>
                <a:cs typeface="+mn-cs"/>
                <a:sym typeface="Helvetica"/>
              </a:defRPr>
            </a:pPr>
            <a:r>
              <a:t>Маркетинговый инструмент. </a:t>
            </a:r>
          </a:p>
          <a:p>
            <a:pPr algn="l" defTabSz="584200">
              <a:spcBef>
                <a:spcPts val="1500"/>
              </a:spcBef>
              <a:defRPr>
                <a:latin typeface="+mn-lt"/>
                <a:ea typeface="+mn-ea"/>
                <a:cs typeface="+mn-cs"/>
                <a:sym typeface="Helvetica"/>
              </a:defRPr>
            </a:pPr>
            <a:endParaRPr/>
          </a:p>
        </p:txBody>
      </p:sp>
      <p:pic>
        <p:nvPicPr>
          <p:cNvPr id="152" name="logo.png" descr="logo.png"/>
          <p:cNvPicPr>
            <a:picLocks noChangeAspect="1"/>
          </p:cNvPicPr>
          <p:nvPr/>
        </p:nvPicPr>
        <p:blipFill>
          <a:blip r:embed="rId4">
            <a:extLst/>
          </a:blip>
          <a:stretch>
            <a:fillRect/>
          </a:stretch>
        </p:blipFill>
        <p:spPr>
          <a:xfrm>
            <a:off x="2152965" y="875631"/>
            <a:ext cx="2942168" cy="127000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Путь видео от правообладателя до пользователя"/>
          <p:cNvSpPr txBox="1">
            <a:spLocks noGrp="1"/>
          </p:cNvSpPr>
          <p:nvPr>
            <p:ph type="body" idx="13"/>
          </p:nvPr>
        </p:nvSpPr>
        <p:spPr>
          <a:xfrm>
            <a:off x="2541336" y="2537920"/>
            <a:ext cx="19233506" cy="1016001"/>
          </a:xfrm>
          <a:prstGeom prst="rect">
            <a:avLst/>
          </a:prstGeom>
        </p:spPr>
        <p:txBody>
          <a:bodyPr/>
          <a:lstStyle/>
          <a:p>
            <a:r>
              <a:t>Путь видео от правообладателя до пользователя</a:t>
            </a:r>
          </a:p>
        </p:txBody>
      </p:sp>
      <p:pic>
        <p:nvPicPr>
          <p:cNvPr id="160" name="Изображение" descr="Изображение"/>
          <p:cNvPicPr>
            <a:picLocks noChangeAspect="1"/>
          </p:cNvPicPr>
          <p:nvPr/>
        </p:nvPicPr>
        <p:blipFill>
          <a:blip r:embed="rId3">
            <a:extLst/>
          </a:blip>
          <a:stretch>
            <a:fillRect/>
          </a:stretch>
        </p:blipFill>
        <p:spPr>
          <a:xfrm>
            <a:off x="2363531" y="4042385"/>
            <a:ext cx="3158420" cy="3609622"/>
          </a:xfrm>
          <a:prstGeom prst="rect">
            <a:avLst/>
          </a:prstGeom>
          <a:ln w="12700">
            <a:miter lim="400000"/>
          </a:ln>
        </p:spPr>
      </p:pic>
      <p:sp>
        <p:nvSpPr>
          <p:cNvPr id="161" name="Линия"/>
          <p:cNvSpPr/>
          <p:nvPr/>
        </p:nvSpPr>
        <p:spPr>
          <a:xfrm>
            <a:off x="5753514" y="6050395"/>
            <a:ext cx="1793495" cy="1"/>
          </a:xfrm>
          <a:prstGeom prst="line">
            <a:avLst/>
          </a:prstGeom>
          <a:ln w="114300">
            <a:solidFill>
              <a:srgbClr val="000000"/>
            </a:solidFill>
            <a:miter lim="400000"/>
            <a:tailEnd type="triangle"/>
          </a:ln>
        </p:spPr>
        <p:txBody>
          <a:bodyPr lIns="50800" tIns="50800" rIns="50800" bIns="50800" anchor="ctr"/>
          <a:lstStyle/>
          <a:p>
            <a:pPr>
              <a:defRPr sz="3200"/>
            </a:pPr>
            <a:endParaRPr/>
          </a:p>
        </p:txBody>
      </p:sp>
      <p:pic>
        <p:nvPicPr>
          <p:cNvPr id="162" name="Изображение" descr="Изображение"/>
          <p:cNvPicPr>
            <a:picLocks noChangeAspect="1"/>
          </p:cNvPicPr>
          <p:nvPr/>
        </p:nvPicPr>
        <p:blipFill>
          <a:blip r:embed="rId4">
            <a:extLst/>
          </a:blip>
          <a:stretch>
            <a:fillRect/>
          </a:stretch>
        </p:blipFill>
        <p:spPr>
          <a:xfrm>
            <a:off x="7966497" y="4424795"/>
            <a:ext cx="3251201" cy="3251201"/>
          </a:xfrm>
          <a:prstGeom prst="rect">
            <a:avLst/>
          </a:prstGeom>
          <a:ln w="12700">
            <a:miter lim="400000"/>
          </a:ln>
        </p:spPr>
      </p:pic>
      <p:sp>
        <p:nvSpPr>
          <p:cNvPr id="163" name="Линия"/>
          <p:cNvSpPr/>
          <p:nvPr/>
        </p:nvSpPr>
        <p:spPr>
          <a:xfrm>
            <a:off x="11637186" y="6050395"/>
            <a:ext cx="1793495" cy="1"/>
          </a:xfrm>
          <a:prstGeom prst="line">
            <a:avLst/>
          </a:prstGeom>
          <a:ln w="114300">
            <a:solidFill>
              <a:srgbClr val="000000"/>
            </a:solidFill>
            <a:miter lim="400000"/>
            <a:tailEnd type="triangle"/>
          </a:ln>
        </p:spPr>
        <p:txBody>
          <a:bodyPr lIns="50800" tIns="50800" rIns="50800" bIns="50800" anchor="ctr"/>
          <a:lstStyle/>
          <a:p>
            <a:pPr>
              <a:defRPr sz="3200"/>
            </a:pPr>
            <a:endParaRPr/>
          </a:p>
        </p:txBody>
      </p:sp>
      <p:pic>
        <p:nvPicPr>
          <p:cNvPr id="164" name="Изображение" descr="Изображение"/>
          <p:cNvPicPr>
            <a:picLocks noChangeAspect="1"/>
          </p:cNvPicPr>
          <p:nvPr/>
        </p:nvPicPr>
        <p:blipFill>
          <a:blip r:embed="rId4">
            <a:extLst/>
          </a:blip>
          <a:stretch>
            <a:fillRect/>
          </a:stretch>
        </p:blipFill>
        <p:spPr>
          <a:xfrm>
            <a:off x="13850170" y="4424795"/>
            <a:ext cx="3251201" cy="3251201"/>
          </a:xfrm>
          <a:prstGeom prst="rect">
            <a:avLst/>
          </a:prstGeom>
          <a:ln w="12700">
            <a:miter lim="400000"/>
          </a:ln>
        </p:spPr>
      </p:pic>
      <p:sp>
        <p:nvSpPr>
          <p:cNvPr id="165" name="Линия"/>
          <p:cNvSpPr/>
          <p:nvPr/>
        </p:nvSpPr>
        <p:spPr>
          <a:xfrm>
            <a:off x="17019451" y="6050395"/>
            <a:ext cx="1793494" cy="1"/>
          </a:xfrm>
          <a:prstGeom prst="line">
            <a:avLst/>
          </a:prstGeom>
          <a:ln w="114300">
            <a:solidFill>
              <a:srgbClr val="000000"/>
            </a:solidFill>
            <a:miter lim="400000"/>
            <a:tailEnd type="triangle"/>
          </a:ln>
        </p:spPr>
        <p:txBody>
          <a:bodyPr lIns="50800" tIns="50800" rIns="50800" bIns="50800" anchor="ctr"/>
          <a:lstStyle/>
          <a:p>
            <a:pPr>
              <a:defRPr sz="3200"/>
            </a:pPr>
            <a:endParaRPr/>
          </a:p>
        </p:txBody>
      </p:sp>
      <p:grpSp>
        <p:nvGrpSpPr>
          <p:cNvPr id="168" name="Группа"/>
          <p:cNvGrpSpPr/>
          <p:nvPr/>
        </p:nvGrpSpPr>
        <p:grpSpPr>
          <a:xfrm>
            <a:off x="19987841" y="4124009"/>
            <a:ext cx="1793495" cy="1616641"/>
            <a:chOff x="0" y="0"/>
            <a:chExt cx="1793493" cy="1616640"/>
          </a:xfrm>
        </p:grpSpPr>
        <p:pic>
          <p:nvPicPr>
            <p:cNvPr id="166" name="Изображение" descr="Изображение"/>
            <p:cNvPicPr>
              <a:picLocks noChangeAspect="1"/>
            </p:cNvPicPr>
            <p:nvPr/>
          </p:nvPicPr>
          <p:blipFill>
            <a:blip r:embed="rId4">
              <a:extLst/>
            </a:blip>
            <a:stretch>
              <a:fillRect/>
            </a:stretch>
          </p:blipFill>
          <p:spPr>
            <a:xfrm>
              <a:off x="0" y="0"/>
              <a:ext cx="1616641" cy="1616641"/>
            </a:xfrm>
            <a:prstGeom prst="rect">
              <a:avLst/>
            </a:prstGeom>
            <a:ln w="12700" cap="flat">
              <a:noFill/>
              <a:miter lim="400000"/>
            </a:ln>
            <a:effectLst/>
          </p:spPr>
        </p:pic>
        <p:pic>
          <p:nvPicPr>
            <p:cNvPr id="167" name="Изображение" descr="Изображение"/>
            <p:cNvPicPr>
              <a:picLocks noChangeAspect="1"/>
            </p:cNvPicPr>
            <p:nvPr/>
          </p:nvPicPr>
          <p:blipFill>
            <a:blip r:embed="rId5">
              <a:extLst/>
            </a:blip>
            <a:stretch>
              <a:fillRect/>
            </a:stretch>
          </p:blipFill>
          <p:spPr>
            <a:xfrm>
              <a:off x="730760" y="591805"/>
              <a:ext cx="1062734" cy="1002006"/>
            </a:xfrm>
            <a:prstGeom prst="rect">
              <a:avLst/>
            </a:prstGeom>
            <a:ln w="12700" cap="flat">
              <a:noFill/>
              <a:miter lim="400000"/>
            </a:ln>
            <a:effectLst/>
          </p:spPr>
        </p:pic>
      </p:grpSp>
      <p:grpSp>
        <p:nvGrpSpPr>
          <p:cNvPr id="171" name="Группа"/>
          <p:cNvGrpSpPr/>
          <p:nvPr/>
        </p:nvGrpSpPr>
        <p:grpSpPr>
          <a:xfrm>
            <a:off x="20076741" y="6221838"/>
            <a:ext cx="1793495" cy="1616641"/>
            <a:chOff x="0" y="0"/>
            <a:chExt cx="1793493" cy="1616640"/>
          </a:xfrm>
        </p:grpSpPr>
        <p:pic>
          <p:nvPicPr>
            <p:cNvPr id="169" name="Изображение" descr="Изображение"/>
            <p:cNvPicPr>
              <a:picLocks noChangeAspect="1"/>
            </p:cNvPicPr>
            <p:nvPr/>
          </p:nvPicPr>
          <p:blipFill>
            <a:blip r:embed="rId4">
              <a:extLst/>
            </a:blip>
            <a:stretch>
              <a:fillRect/>
            </a:stretch>
          </p:blipFill>
          <p:spPr>
            <a:xfrm>
              <a:off x="0" y="0"/>
              <a:ext cx="1616641" cy="1616641"/>
            </a:xfrm>
            <a:prstGeom prst="rect">
              <a:avLst/>
            </a:prstGeom>
            <a:ln w="12700" cap="flat">
              <a:noFill/>
              <a:miter lim="400000"/>
            </a:ln>
            <a:effectLst/>
          </p:spPr>
        </p:pic>
        <p:pic>
          <p:nvPicPr>
            <p:cNvPr id="170" name="Изображение" descr="Изображение"/>
            <p:cNvPicPr>
              <a:picLocks noChangeAspect="1"/>
            </p:cNvPicPr>
            <p:nvPr/>
          </p:nvPicPr>
          <p:blipFill>
            <a:blip r:embed="rId5">
              <a:extLst/>
            </a:blip>
            <a:stretch>
              <a:fillRect/>
            </a:stretch>
          </p:blipFill>
          <p:spPr>
            <a:xfrm>
              <a:off x="730760" y="591805"/>
              <a:ext cx="1062734" cy="1002006"/>
            </a:xfrm>
            <a:prstGeom prst="rect">
              <a:avLst/>
            </a:prstGeom>
            <a:ln w="12700" cap="flat">
              <a:noFill/>
              <a:miter lim="400000"/>
            </a:ln>
            <a:effectLst/>
          </p:spPr>
        </p:pic>
      </p:grpSp>
      <p:grpSp>
        <p:nvGrpSpPr>
          <p:cNvPr id="174" name="Группа"/>
          <p:cNvGrpSpPr/>
          <p:nvPr/>
        </p:nvGrpSpPr>
        <p:grpSpPr>
          <a:xfrm>
            <a:off x="15100523" y="10054250"/>
            <a:ext cx="1793495" cy="1616641"/>
            <a:chOff x="0" y="0"/>
            <a:chExt cx="1793493" cy="1616640"/>
          </a:xfrm>
        </p:grpSpPr>
        <p:pic>
          <p:nvPicPr>
            <p:cNvPr id="172" name="Изображение" descr="Изображение"/>
            <p:cNvPicPr>
              <a:picLocks noChangeAspect="1"/>
            </p:cNvPicPr>
            <p:nvPr/>
          </p:nvPicPr>
          <p:blipFill>
            <a:blip r:embed="rId4">
              <a:extLst/>
            </a:blip>
            <a:stretch>
              <a:fillRect/>
            </a:stretch>
          </p:blipFill>
          <p:spPr>
            <a:xfrm>
              <a:off x="0" y="0"/>
              <a:ext cx="1616641" cy="1616641"/>
            </a:xfrm>
            <a:prstGeom prst="rect">
              <a:avLst/>
            </a:prstGeom>
            <a:ln w="12700" cap="flat">
              <a:noFill/>
              <a:miter lim="400000"/>
            </a:ln>
            <a:effectLst/>
          </p:spPr>
        </p:pic>
        <p:pic>
          <p:nvPicPr>
            <p:cNvPr id="173" name="Изображение" descr="Изображение"/>
            <p:cNvPicPr>
              <a:picLocks noChangeAspect="1"/>
            </p:cNvPicPr>
            <p:nvPr/>
          </p:nvPicPr>
          <p:blipFill>
            <a:blip r:embed="rId5">
              <a:extLst/>
            </a:blip>
            <a:stretch>
              <a:fillRect/>
            </a:stretch>
          </p:blipFill>
          <p:spPr>
            <a:xfrm>
              <a:off x="730760" y="591805"/>
              <a:ext cx="1062734" cy="1002006"/>
            </a:xfrm>
            <a:prstGeom prst="rect">
              <a:avLst/>
            </a:prstGeom>
            <a:ln w="12700" cap="flat">
              <a:noFill/>
              <a:miter lim="400000"/>
            </a:ln>
            <a:effectLst/>
          </p:spPr>
        </p:pic>
      </p:grpSp>
      <p:grpSp>
        <p:nvGrpSpPr>
          <p:cNvPr id="177" name="Группа"/>
          <p:cNvGrpSpPr/>
          <p:nvPr/>
        </p:nvGrpSpPr>
        <p:grpSpPr>
          <a:xfrm>
            <a:off x="12783810" y="10054250"/>
            <a:ext cx="1793495" cy="1616641"/>
            <a:chOff x="0" y="0"/>
            <a:chExt cx="1793493" cy="1616640"/>
          </a:xfrm>
        </p:grpSpPr>
        <p:pic>
          <p:nvPicPr>
            <p:cNvPr id="175" name="Изображение" descr="Изображение"/>
            <p:cNvPicPr>
              <a:picLocks noChangeAspect="1"/>
            </p:cNvPicPr>
            <p:nvPr/>
          </p:nvPicPr>
          <p:blipFill>
            <a:blip r:embed="rId4">
              <a:extLst/>
            </a:blip>
            <a:stretch>
              <a:fillRect/>
            </a:stretch>
          </p:blipFill>
          <p:spPr>
            <a:xfrm>
              <a:off x="0" y="0"/>
              <a:ext cx="1616641" cy="1616641"/>
            </a:xfrm>
            <a:prstGeom prst="rect">
              <a:avLst/>
            </a:prstGeom>
            <a:ln w="12700" cap="flat">
              <a:noFill/>
              <a:miter lim="400000"/>
            </a:ln>
            <a:effectLst/>
          </p:spPr>
        </p:pic>
        <p:pic>
          <p:nvPicPr>
            <p:cNvPr id="176" name="Изображение" descr="Изображение"/>
            <p:cNvPicPr>
              <a:picLocks noChangeAspect="1"/>
            </p:cNvPicPr>
            <p:nvPr/>
          </p:nvPicPr>
          <p:blipFill>
            <a:blip r:embed="rId5">
              <a:extLst/>
            </a:blip>
            <a:stretch>
              <a:fillRect/>
            </a:stretch>
          </p:blipFill>
          <p:spPr>
            <a:xfrm>
              <a:off x="730760" y="591805"/>
              <a:ext cx="1062734" cy="1002006"/>
            </a:xfrm>
            <a:prstGeom prst="rect">
              <a:avLst/>
            </a:prstGeom>
            <a:ln w="12700" cap="flat">
              <a:noFill/>
              <a:miter lim="400000"/>
            </a:ln>
            <a:effectLst/>
          </p:spPr>
        </p:pic>
      </p:grpSp>
      <p:grpSp>
        <p:nvGrpSpPr>
          <p:cNvPr id="180" name="Группа"/>
          <p:cNvGrpSpPr/>
          <p:nvPr/>
        </p:nvGrpSpPr>
        <p:grpSpPr>
          <a:xfrm>
            <a:off x="10467095" y="10054250"/>
            <a:ext cx="1793495" cy="1616641"/>
            <a:chOff x="0" y="0"/>
            <a:chExt cx="1793493" cy="1616640"/>
          </a:xfrm>
        </p:grpSpPr>
        <p:pic>
          <p:nvPicPr>
            <p:cNvPr id="178" name="Изображение" descr="Изображение"/>
            <p:cNvPicPr>
              <a:picLocks noChangeAspect="1"/>
            </p:cNvPicPr>
            <p:nvPr/>
          </p:nvPicPr>
          <p:blipFill>
            <a:blip r:embed="rId4">
              <a:extLst/>
            </a:blip>
            <a:stretch>
              <a:fillRect/>
            </a:stretch>
          </p:blipFill>
          <p:spPr>
            <a:xfrm>
              <a:off x="0" y="0"/>
              <a:ext cx="1616641" cy="1616641"/>
            </a:xfrm>
            <a:prstGeom prst="rect">
              <a:avLst/>
            </a:prstGeom>
            <a:ln w="12700" cap="flat">
              <a:noFill/>
              <a:miter lim="400000"/>
            </a:ln>
            <a:effectLst/>
          </p:spPr>
        </p:pic>
        <p:pic>
          <p:nvPicPr>
            <p:cNvPr id="179" name="Изображение" descr="Изображение"/>
            <p:cNvPicPr>
              <a:picLocks noChangeAspect="1"/>
            </p:cNvPicPr>
            <p:nvPr/>
          </p:nvPicPr>
          <p:blipFill>
            <a:blip r:embed="rId5">
              <a:extLst/>
            </a:blip>
            <a:stretch>
              <a:fillRect/>
            </a:stretch>
          </p:blipFill>
          <p:spPr>
            <a:xfrm>
              <a:off x="730760" y="591805"/>
              <a:ext cx="1062734" cy="1002006"/>
            </a:xfrm>
            <a:prstGeom prst="rect">
              <a:avLst/>
            </a:prstGeom>
            <a:ln w="12700" cap="flat">
              <a:noFill/>
              <a:miter lim="400000"/>
            </a:ln>
            <a:effectLst/>
          </p:spPr>
        </p:pic>
      </p:grpSp>
      <p:grpSp>
        <p:nvGrpSpPr>
          <p:cNvPr id="183" name="Группа"/>
          <p:cNvGrpSpPr/>
          <p:nvPr/>
        </p:nvGrpSpPr>
        <p:grpSpPr>
          <a:xfrm>
            <a:off x="8150382" y="10054250"/>
            <a:ext cx="1793495" cy="1616641"/>
            <a:chOff x="0" y="0"/>
            <a:chExt cx="1793493" cy="1616640"/>
          </a:xfrm>
        </p:grpSpPr>
        <p:pic>
          <p:nvPicPr>
            <p:cNvPr id="181" name="Изображение" descr="Изображение"/>
            <p:cNvPicPr>
              <a:picLocks noChangeAspect="1"/>
            </p:cNvPicPr>
            <p:nvPr/>
          </p:nvPicPr>
          <p:blipFill>
            <a:blip r:embed="rId4">
              <a:extLst/>
            </a:blip>
            <a:stretch>
              <a:fillRect/>
            </a:stretch>
          </p:blipFill>
          <p:spPr>
            <a:xfrm>
              <a:off x="0" y="0"/>
              <a:ext cx="1616641" cy="1616641"/>
            </a:xfrm>
            <a:prstGeom prst="rect">
              <a:avLst/>
            </a:prstGeom>
            <a:ln w="12700" cap="flat">
              <a:noFill/>
              <a:miter lim="400000"/>
            </a:ln>
            <a:effectLst/>
          </p:spPr>
        </p:pic>
        <p:pic>
          <p:nvPicPr>
            <p:cNvPr id="182" name="Изображение" descr="Изображение"/>
            <p:cNvPicPr>
              <a:picLocks noChangeAspect="1"/>
            </p:cNvPicPr>
            <p:nvPr/>
          </p:nvPicPr>
          <p:blipFill>
            <a:blip r:embed="rId5">
              <a:extLst/>
            </a:blip>
            <a:stretch>
              <a:fillRect/>
            </a:stretch>
          </p:blipFill>
          <p:spPr>
            <a:xfrm>
              <a:off x="730760" y="591805"/>
              <a:ext cx="1062734" cy="1002006"/>
            </a:xfrm>
            <a:prstGeom prst="rect">
              <a:avLst/>
            </a:prstGeom>
            <a:ln w="12700" cap="flat">
              <a:noFill/>
              <a:miter lim="400000"/>
            </a:ln>
            <a:effectLst/>
          </p:spPr>
        </p:pic>
      </p:grpSp>
      <p:sp>
        <p:nvSpPr>
          <p:cNvPr id="184" name="Линия"/>
          <p:cNvSpPr/>
          <p:nvPr/>
        </p:nvSpPr>
        <p:spPr>
          <a:xfrm>
            <a:off x="5753514" y="10862571"/>
            <a:ext cx="1793495" cy="1"/>
          </a:xfrm>
          <a:prstGeom prst="line">
            <a:avLst/>
          </a:prstGeom>
          <a:ln w="114300">
            <a:solidFill>
              <a:srgbClr val="000000"/>
            </a:solidFill>
            <a:miter lim="400000"/>
            <a:headEnd type="triangle"/>
          </a:ln>
        </p:spPr>
        <p:txBody>
          <a:bodyPr lIns="50800" tIns="50800" rIns="50800" bIns="50800" anchor="ctr"/>
          <a:lstStyle/>
          <a:p>
            <a:pPr>
              <a:defRPr sz="3200"/>
            </a:pPr>
            <a:endParaRPr/>
          </a:p>
        </p:txBody>
      </p:sp>
      <p:sp>
        <p:nvSpPr>
          <p:cNvPr id="185" name="Линия"/>
          <p:cNvSpPr/>
          <p:nvPr/>
        </p:nvSpPr>
        <p:spPr>
          <a:xfrm>
            <a:off x="17520859" y="10862571"/>
            <a:ext cx="3447005" cy="1"/>
          </a:xfrm>
          <a:prstGeom prst="line">
            <a:avLst/>
          </a:prstGeom>
          <a:ln w="114300">
            <a:solidFill>
              <a:srgbClr val="000000"/>
            </a:solidFill>
            <a:miter lim="400000"/>
            <a:headEnd type="triangle"/>
          </a:ln>
        </p:spPr>
        <p:txBody>
          <a:bodyPr lIns="50800" tIns="50800" rIns="50800" bIns="50800" anchor="ctr"/>
          <a:lstStyle/>
          <a:p>
            <a:pPr>
              <a:defRPr sz="3200"/>
            </a:pPr>
            <a:endParaRPr/>
          </a:p>
        </p:txBody>
      </p:sp>
      <p:sp>
        <p:nvSpPr>
          <p:cNvPr id="186" name="Прямоугольник"/>
          <p:cNvSpPr/>
          <p:nvPr/>
        </p:nvSpPr>
        <p:spPr>
          <a:xfrm>
            <a:off x="19346171" y="3902464"/>
            <a:ext cx="3076837" cy="5115946"/>
          </a:xfrm>
          <a:prstGeom prst="rect">
            <a:avLst/>
          </a:prstGeom>
          <a:ln w="63500">
            <a:solidFill>
              <a:srgbClr val="000000"/>
            </a:solidFill>
            <a:miter lim="400000"/>
          </a:ln>
        </p:spPr>
        <p:txBody>
          <a:bodyPr lIns="50800" tIns="50800" rIns="50800" bIns="50800" anchor="ctr"/>
          <a:lstStyle/>
          <a:p>
            <a:pPr>
              <a:defRPr sz="3200"/>
            </a:pPr>
            <a:endParaRPr/>
          </a:p>
        </p:txBody>
      </p:sp>
      <p:pic>
        <p:nvPicPr>
          <p:cNvPr id="187" name="Изображение" descr="Изображение"/>
          <p:cNvPicPr>
            <a:picLocks noChangeAspect="1"/>
          </p:cNvPicPr>
          <p:nvPr/>
        </p:nvPicPr>
        <p:blipFill>
          <a:blip r:embed="rId6">
            <a:extLst/>
          </a:blip>
          <a:stretch>
            <a:fillRect/>
          </a:stretch>
        </p:blipFill>
        <p:spPr>
          <a:xfrm>
            <a:off x="2095109" y="8817685"/>
            <a:ext cx="3704845" cy="3472079"/>
          </a:xfrm>
          <a:prstGeom prst="rect">
            <a:avLst/>
          </a:prstGeom>
          <a:ln w="12700">
            <a:miter lim="400000"/>
          </a:ln>
        </p:spPr>
      </p:pic>
      <p:sp>
        <p:nvSpPr>
          <p:cNvPr id="188" name="Прямоугольник"/>
          <p:cNvSpPr/>
          <p:nvPr/>
        </p:nvSpPr>
        <p:spPr>
          <a:xfrm>
            <a:off x="7810322" y="9479690"/>
            <a:ext cx="9447224" cy="3187701"/>
          </a:xfrm>
          <a:prstGeom prst="rect">
            <a:avLst/>
          </a:prstGeom>
          <a:ln w="63500">
            <a:solidFill>
              <a:srgbClr val="000000"/>
            </a:solidFill>
            <a:miter lim="400000"/>
          </a:ln>
        </p:spPr>
        <p:txBody>
          <a:bodyPr lIns="50800" tIns="50800" rIns="50800" bIns="50800" anchor="ctr"/>
          <a:lstStyle/>
          <a:p>
            <a:pPr>
              <a:defRPr sz="3200"/>
            </a:pPr>
            <a:endParaRPr/>
          </a:p>
        </p:txBody>
      </p:sp>
      <p:sp>
        <p:nvSpPr>
          <p:cNvPr id="189" name="Линия"/>
          <p:cNvSpPr/>
          <p:nvPr/>
        </p:nvSpPr>
        <p:spPr>
          <a:xfrm>
            <a:off x="20913533" y="9042338"/>
            <a:ext cx="1" cy="1819534"/>
          </a:xfrm>
          <a:prstGeom prst="line">
            <a:avLst/>
          </a:prstGeom>
          <a:ln w="114300">
            <a:solidFill>
              <a:srgbClr val="000000"/>
            </a:solidFill>
            <a:miter lim="400000"/>
          </a:ln>
        </p:spPr>
        <p:txBody>
          <a:bodyPr lIns="50800" tIns="50800" rIns="50800" bIns="50800" anchor="ctr"/>
          <a:lstStyle/>
          <a:p>
            <a:pPr>
              <a:defRPr sz="3200"/>
            </a:pPr>
            <a:endParaRPr/>
          </a:p>
        </p:txBody>
      </p:sp>
      <p:sp>
        <p:nvSpPr>
          <p:cNvPr id="190" name="Правообладатель"/>
          <p:cNvSpPr txBox="1"/>
          <p:nvPr/>
        </p:nvSpPr>
        <p:spPr>
          <a:xfrm>
            <a:off x="1835457" y="7701445"/>
            <a:ext cx="4467152"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000" b="1" cap="all" spc="150">
                <a:solidFill>
                  <a:schemeClr val="accent5"/>
                </a:solidFill>
                <a:latin typeface="+mn-lt"/>
                <a:ea typeface="+mn-ea"/>
                <a:cs typeface="+mn-cs"/>
                <a:sym typeface="Helvetica"/>
              </a:defRPr>
            </a:lvl1pPr>
          </a:lstStyle>
          <a:p>
            <a:r>
              <a:t>Правообладатель</a:t>
            </a:r>
          </a:p>
        </p:txBody>
      </p:sp>
      <p:sp>
        <p:nvSpPr>
          <p:cNvPr id="191" name="Content managers"/>
          <p:cNvSpPr txBox="1"/>
          <p:nvPr/>
        </p:nvSpPr>
        <p:spPr>
          <a:xfrm>
            <a:off x="7377217" y="7701445"/>
            <a:ext cx="4588893"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000" b="1" cap="all" spc="150">
                <a:solidFill>
                  <a:schemeClr val="accent5"/>
                </a:solidFill>
                <a:latin typeface="+mn-lt"/>
                <a:ea typeface="+mn-ea"/>
                <a:cs typeface="+mn-cs"/>
                <a:sym typeface="Helvetica"/>
              </a:defRPr>
            </a:lvl1pPr>
          </a:lstStyle>
          <a:p>
            <a:r>
              <a:t>Content managers</a:t>
            </a:r>
          </a:p>
        </p:txBody>
      </p:sp>
      <p:sp>
        <p:nvSpPr>
          <p:cNvPr id="192" name="Система кодирования"/>
          <p:cNvSpPr txBox="1"/>
          <p:nvPr/>
        </p:nvSpPr>
        <p:spPr>
          <a:xfrm>
            <a:off x="12850108" y="7701445"/>
            <a:ext cx="5541616"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3000" b="1" cap="all" spc="150">
                <a:solidFill>
                  <a:schemeClr val="accent5"/>
                </a:solidFill>
                <a:latin typeface="+mn-lt"/>
                <a:ea typeface="+mn-ea"/>
                <a:cs typeface="+mn-cs"/>
                <a:sym typeface="Helvetica"/>
              </a:defRPr>
            </a:lvl1pPr>
          </a:lstStyle>
          <a:p>
            <a:r>
              <a:t>Система кодирования</a:t>
            </a:r>
          </a:p>
        </p:txBody>
      </p:sp>
      <p:sp>
        <p:nvSpPr>
          <p:cNvPr id="193" name="Origins"/>
          <p:cNvSpPr txBox="1"/>
          <p:nvPr/>
        </p:nvSpPr>
        <p:spPr>
          <a:xfrm>
            <a:off x="20045247" y="8161008"/>
            <a:ext cx="1856483"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b="1" cap="all" spc="150">
                <a:solidFill>
                  <a:schemeClr val="accent5"/>
                </a:solidFill>
                <a:latin typeface="+mn-lt"/>
                <a:ea typeface="+mn-ea"/>
                <a:cs typeface="+mn-cs"/>
                <a:sym typeface="Helvetica"/>
              </a:defRPr>
            </a:lvl1pPr>
          </a:lstStyle>
          <a:p>
            <a:r>
              <a:t>Origins</a:t>
            </a:r>
          </a:p>
        </p:txBody>
      </p:sp>
      <p:sp>
        <p:nvSpPr>
          <p:cNvPr id="194" name="CDN"/>
          <p:cNvSpPr txBox="1"/>
          <p:nvPr/>
        </p:nvSpPr>
        <p:spPr>
          <a:xfrm>
            <a:off x="12035489" y="11937870"/>
            <a:ext cx="996889"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b="1" cap="all" spc="150">
                <a:solidFill>
                  <a:schemeClr val="accent5"/>
                </a:solidFill>
                <a:latin typeface="+mn-lt"/>
                <a:ea typeface="+mn-ea"/>
                <a:cs typeface="+mn-cs"/>
                <a:sym typeface="Helvetica"/>
              </a:defRPr>
            </a:lvl1pPr>
          </a:lstStyle>
          <a:p>
            <a:r>
              <a:t>CDN</a:t>
            </a:r>
          </a:p>
        </p:txBody>
      </p:sp>
      <p:sp>
        <p:nvSpPr>
          <p:cNvPr id="195" name="Пользователи"/>
          <p:cNvSpPr txBox="1"/>
          <p:nvPr/>
        </p:nvSpPr>
        <p:spPr>
          <a:xfrm>
            <a:off x="2151017" y="12356970"/>
            <a:ext cx="3583448" cy="558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b="1" cap="all" spc="150">
                <a:solidFill>
                  <a:schemeClr val="accent5"/>
                </a:solidFill>
                <a:latin typeface="+mn-lt"/>
                <a:ea typeface="+mn-ea"/>
                <a:cs typeface="+mn-cs"/>
                <a:sym typeface="Helvetica"/>
              </a:defRPr>
            </a:lvl1pPr>
          </a:lstStyle>
          <a:p>
            <a:r>
              <a:t>Пользователи</a:t>
            </a:r>
          </a:p>
        </p:txBody>
      </p:sp>
      <p:sp>
        <p:nvSpPr>
          <p:cNvPr id="196" name="💩"/>
          <p:cNvSpPr txBox="1"/>
          <p:nvPr/>
        </p:nvSpPr>
        <p:spPr>
          <a:xfrm>
            <a:off x="1517655" y="9732144"/>
            <a:ext cx="1045158" cy="11798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000" cap="all" spc="350">
                <a:solidFill>
                  <a:schemeClr val="accent5"/>
                </a:solidFill>
                <a:latin typeface="Apple Color Emoji"/>
                <a:ea typeface="Apple Color Emoji"/>
                <a:cs typeface="Apple Color Emoji"/>
                <a:sym typeface="Apple Color Emoji"/>
              </a:defRPr>
            </a:lvl1pPr>
          </a:lstStyle>
          <a:p>
            <a:pPr>
              <a:defRPr b="1">
                <a:latin typeface="+mn-lt"/>
                <a:ea typeface="+mn-ea"/>
                <a:cs typeface="+mn-cs"/>
                <a:sym typeface="Helvetica"/>
              </a:defRPr>
            </a:pPr>
            <a:r>
              <a:rPr b="0" dirty="0">
                <a:solidFill>
                  <a:schemeClr val="accent4">
                    <a:lumMod val="75000"/>
                  </a:schemeClr>
                </a:solidFill>
                <a:latin typeface="Apple Color Emoji"/>
                <a:ea typeface="Apple Color Emoji"/>
                <a:cs typeface="Apple Color Emoji"/>
                <a:sym typeface="Apple Color Emoji"/>
              </a:rPr>
              <a:t>💩</a:t>
            </a:r>
          </a:p>
        </p:txBody>
      </p:sp>
      <p:sp>
        <p:nvSpPr>
          <p:cNvPr id="197" name="❤️"/>
          <p:cNvSpPr txBox="1"/>
          <p:nvPr/>
        </p:nvSpPr>
        <p:spPr>
          <a:xfrm>
            <a:off x="4833370" y="9012890"/>
            <a:ext cx="1047751" cy="1270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000" cap="all" spc="350">
                <a:solidFill>
                  <a:schemeClr val="accent5"/>
                </a:solidFill>
                <a:latin typeface="Apple Color Emoji"/>
                <a:ea typeface="Apple Color Emoji"/>
                <a:cs typeface="Apple Color Emoji"/>
                <a:sym typeface="Apple Color Emoji"/>
              </a:defRPr>
            </a:lvl1pPr>
          </a:lstStyle>
          <a:p>
            <a:pPr>
              <a:defRPr b="1">
                <a:latin typeface="+mn-lt"/>
                <a:ea typeface="+mn-ea"/>
                <a:cs typeface="+mn-cs"/>
                <a:sym typeface="Helvetica"/>
              </a:defRPr>
            </a:pPr>
            <a:r>
              <a:rPr b="0">
                <a:latin typeface="Apple Color Emoji"/>
                <a:ea typeface="Apple Color Emoji"/>
                <a:cs typeface="Apple Color Emoji"/>
                <a:sym typeface="Apple Color Emoji"/>
              </a:rPr>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Зонтичный_DRM--678x381.jpg" descr="Зонтичный_DRM--678x381.jpg"/>
          <p:cNvPicPr>
            <a:picLocks noChangeAspect="1"/>
          </p:cNvPicPr>
          <p:nvPr/>
        </p:nvPicPr>
        <p:blipFill>
          <a:blip r:embed="rId3">
            <a:extLst/>
          </a:blip>
          <a:stretch>
            <a:fillRect/>
          </a:stretch>
        </p:blipFill>
        <p:spPr>
          <a:xfrm>
            <a:off x="12364879" y="6674436"/>
            <a:ext cx="11730162" cy="6591728"/>
          </a:xfrm>
          <a:prstGeom prst="rect">
            <a:avLst/>
          </a:prstGeom>
          <a:ln w="12700">
            <a:miter lim="400000"/>
          </a:ln>
        </p:spPr>
      </p:pic>
      <p:sp>
        <p:nvSpPr>
          <p:cNvPr id="223" name="Технические средства защиты авторских прав — DRM (Digital Right Management)"/>
          <p:cNvSpPr txBox="1">
            <a:spLocks noGrp="1"/>
          </p:cNvSpPr>
          <p:nvPr>
            <p:ph type="body" idx="13"/>
          </p:nvPr>
        </p:nvSpPr>
        <p:spPr>
          <a:xfrm>
            <a:off x="2541336" y="2537920"/>
            <a:ext cx="18965244" cy="1930401"/>
          </a:xfrm>
          <a:prstGeom prst="rect">
            <a:avLst/>
          </a:prstGeom>
        </p:spPr>
        <p:txBody>
          <a:bodyPr/>
          <a:lstStyle/>
          <a:p>
            <a:r>
              <a:t>Технические средства защиты авторских прав —</a:t>
            </a:r>
            <a:br/>
            <a:r>
              <a:t>DRM (Digital Right Management)</a:t>
            </a:r>
          </a:p>
        </p:txBody>
      </p:sp>
      <p:sp>
        <p:nvSpPr>
          <p:cNvPr id="224" name="Легальный цифровой контент, распространяемый  в Интернете, должен быть защищен DRM.…"/>
          <p:cNvSpPr txBox="1"/>
          <p:nvPr/>
        </p:nvSpPr>
        <p:spPr>
          <a:xfrm>
            <a:off x="2171338" y="4726957"/>
            <a:ext cx="16284446" cy="6007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marL="610576" indent="-610576" algn="l" defTabSz="584200">
              <a:spcBef>
                <a:spcPts val="1500"/>
              </a:spcBef>
              <a:buSzPct val="75000"/>
              <a:buChar char="•"/>
              <a:defRPr>
                <a:latin typeface="+mn-lt"/>
                <a:ea typeface="+mn-ea"/>
                <a:cs typeface="+mn-cs"/>
                <a:sym typeface="Helvetica"/>
              </a:defRPr>
            </a:pPr>
            <a:r>
              <a:t>Легальный цифровой контент, распространяемый </a:t>
            </a:r>
            <a:br/>
            <a:r>
              <a:t>в Интернете, должен быть защищен DRM. </a:t>
            </a:r>
          </a:p>
          <a:p>
            <a:pPr marL="610576" indent="-610576" algn="l" defTabSz="584200">
              <a:spcBef>
                <a:spcPts val="1500"/>
              </a:spcBef>
              <a:buSzPct val="75000"/>
              <a:buChar char="•"/>
              <a:defRPr>
                <a:latin typeface="+mn-lt"/>
                <a:ea typeface="+mn-ea"/>
                <a:cs typeface="+mn-cs"/>
                <a:sym typeface="Helvetica"/>
              </a:defRPr>
            </a:pPr>
            <a:r>
              <a:t>Содержимое зашифровано, пользователь получает ключ дешифрования после покупки. </a:t>
            </a:r>
          </a:p>
          <a:p>
            <a:pPr marL="610576" indent="-610576" algn="l" defTabSz="584200">
              <a:spcBef>
                <a:spcPts val="1500"/>
              </a:spcBef>
              <a:buSzPct val="75000"/>
              <a:buChar char="•"/>
              <a:defRPr>
                <a:latin typeface="+mn-lt"/>
                <a:ea typeface="+mn-ea"/>
                <a:cs typeface="+mn-cs"/>
                <a:sym typeface="Helvetica"/>
              </a:defRPr>
            </a:pPr>
            <a:r>
              <a:t>Рекомендации по защите определяются лицензиарами. </a:t>
            </a:r>
          </a:p>
          <a:p>
            <a:pPr marL="610576" indent="-610576" algn="l" defTabSz="584200">
              <a:spcBef>
                <a:spcPts val="1500"/>
              </a:spcBef>
              <a:buSzPct val="75000"/>
              <a:buChar char="•"/>
              <a:defRPr>
                <a:latin typeface="+mn-lt"/>
                <a:ea typeface="+mn-ea"/>
                <a:cs typeface="+mn-cs"/>
                <a:sym typeface="Helvetica"/>
              </a:defRPr>
            </a:pPr>
            <a:r>
              <a:t>Возможности зависят от платформы.</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6" name="Изображение" descr="Изображение"/>
          <p:cNvPicPr>
            <a:picLocks noChangeAspect="1"/>
          </p:cNvPicPr>
          <p:nvPr/>
        </p:nvPicPr>
        <p:blipFill rotWithShape="1">
          <a:blip r:embed="rId3">
            <a:extLst/>
          </a:blip>
          <a:srcRect l="13286" r="13000"/>
          <a:stretch/>
        </p:blipFill>
        <p:spPr>
          <a:xfrm>
            <a:off x="8122969" y="0"/>
            <a:ext cx="17974492" cy="13716000"/>
          </a:xfrm>
          <a:prstGeom prst="rect">
            <a:avLst/>
          </a:prstGeom>
          <a:ln w="12700">
            <a:miter lim="400000"/>
          </a:ln>
        </p:spPr>
      </p:pic>
      <p:sp>
        <p:nvSpPr>
          <p:cNvPr id="227" name="DRM-решения"/>
          <p:cNvSpPr txBox="1">
            <a:spLocks noGrp="1"/>
          </p:cNvSpPr>
          <p:nvPr>
            <p:ph type="body" idx="13"/>
          </p:nvPr>
        </p:nvSpPr>
        <p:spPr>
          <a:xfrm>
            <a:off x="2149451" y="2537920"/>
            <a:ext cx="5660009" cy="1016001"/>
          </a:xfrm>
          <a:prstGeom prst="rect">
            <a:avLst/>
          </a:prstGeom>
        </p:spPr>
        <p:txBody>
          <a:bodyPr/>
          <a:lstStyle/>
          <a:p>
            <a:r>
              <a:rPr dirty="0"/>
              <a:t>DRM-</a:t>
            </a:r>
            <a:r>
              <a:rPr dirty="0" err="1"/>
              <a:t>решения</a:t>
            </a:r>
            <a:r>
              <a:rPr dirty="0"/>
              <a:t> </a:t>
            </a:r>
          </a:p>
        </p:txBody>
      </p:sp>
      <p:sp>
        <p:nvSpPr>
          <p:cNvPr id="228" name="Microsoft PlayReady…"/>
          <p:cNvSpPr txBox="1">
            <a:spLocks noGrp="1"/>
          </p:cNvSpPr>
          <p:nvPr>
            <p:ph type="body" idx="14"/>
          </p:nvPr>
        </p:nvSpPr>
        <p:spPr>
          <a:xfrm>
            <a:off x="1838937" y="3810000"/>
            <a:ext cx="10592938" cy="5681042"/>
          </a:xfrm>
          <a:prstGeom prst="rect">
            <a:avLst/>
          </a:prstGeom>
        </p:spPr>
        <p:txBody>
          <a:bodyPr/>
          <a:lstStyle/>
          <a:p>
            <a:pPr marL="610576" indent="-610576">
              <a:spcBef>
                <a:spcPts val="1500"/>
              </a:spcBef>
              <a:defRPr sz="5000"/>
            </a:pPr>
            <a:r>
              <a:rPr dirty="0"/>
              <a:t>Microsoft PlayReady</a:t>
            </a:r>
          </a:p>
          <a:p>
            <a:pPr marL="610576" indent="-610576">
              <a:spcBef>
                <a:spcPts val="1500"/>
              </a:spcBef>
              <a:defRPr sz="5000"/>
            </a:pPr>
            <a:r>
              <a:rPr dirty="0"/>
              <a:t>Google Widevine</a:t>
            </a:r>
          </a:p>
          <a:p>
            <a:pPr marL="610576" indent="-610576">
              <a:spcBef>
                <a:spcPts val="1500"/>
              </a:spcBef>
              <a:defRPr sz="5000"/>
            </a:pPr>
            <a:r>
              <a:rPr dirty="0"/>
              <a:t>Adobe Flash Access</a:t>
            </a:r>
          </a:p>
          <a:p>
            <a:pPr marL="610576" indent="-610576">
              <a:spcBef>
                <a:spcPts val="1500"/>
              </a:spcBef>
              <a:defRPr sz="5000"/>
            </a:pPr>
            <a:r>
              <a:rPr dirty="0"/>
              <a:t>Apple </a:t>
            </a:r>
            <a:r>
              <a:rPr dirty="0" err="1"/>
              <a:t>FairPlay</a:t>
            </a:r>
            <a:endParaRPr dirty="0"/>
          </a:p>
          <a:p>
            <a:pPr marL="0" indent="0">
              <a:spcBef>
                <a:spcPts val="1500"/>
              </a:spcBef>
              <a:buSzTx/>
              <a:buNone/>
              <a:defRPr sz="5000"/>
            </a:pPr>
            <a:endParaRPr dirty="0"/>
          </a:p>
          <a:p>
            <a:pPr marL="610576" indent="-610576">
              <a:spcBef>
                <a:spcPts val="1500"/>
              </a:spcBef>
              <a:defRPr sz="5000"/>
            </a:pPr>
            <a:r>
              <a:rPr dirty="0"/>
              <a:t>CENC (Widevine + PlayReady)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Распространение по платформам"/>
          <p:cNvSpPr txBox="1">
            <a:spLocks noGrp="1"/>
          </p:cNvSpPr>
          <p:nvPr>
            <p:ph type="body" idx="13"/>
          </p:nvPr>
        </p:nvSpPr>
        <p:spPr>
          <a:xfrm>
            <a:off x="5063535" y="1415195"/>
            <a:ext cx="18735629" cy="1016001"/>
          </a:xfrm>
          <a:prstGeom prst="rect">
            <a:avLst/>
          </a:prstGeom>
        </p:spPr>
        <p:txBody>
          <a:bodyPr/>
          <a:lstStyle/>
          <a:p>
            <a:r>
              <a:t>Распространение по платформам</a:t>
            </a:r>
          </a:p>
        </p:txBody>
      </p:sp>
      <p:sp>
        <p:nvSpPr>
          <p:cNvPr id="231" name="Widevine…"/>
          <p:cNvSpPr txBox="1"/>
          <p:nvPr/>
        </p:nvSpPr>
        <p:spPr>
          <a:xfrm>
            <a:off x="6715642" y="4928769"/>
            <a:ext cx="6843818" cy="468076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defTabSz="584200">
              <a:lnSpc>
                <a:spcPct val="130000"/>
              </a:lnSpc>
              <a:spcBef>
                <a:spcPts val="1500"/>
              </a:spcBef>
              <a:defRPr>
                <a:solidFill>
                  <a:srgbClr val="53585F"/>
                </a:solidFill>
                <a:latin typeface="+mn-lt"/>
                <a:ea typeface="+mn-ea"/>
                <a:cs typeface="+mn-cs"/>
                <a:sym typeface="Helvetica"/>
              </a:defRPr>
            </a:pPr>
            <a:r>
              <a:rPr dirty="0"/>
              <a:t>Widevine</a:t>
            </a:r>
          </a:p>
          <a:p>
            <a:pPr algn="l" defTabSz="584200">
              <a:lnSpc>
                <a:spcPct val="130000"/>
              </a:lnSpc>
              <a:spcBef>
                <a:spcPts val="1500"/>
              </a:spcBef>
              <a:defRPr>
                <a:solidFill>
                  <a:srgbClr val="53585F"/>
                </a:solidFill>
                <a:latin typeface="+mn-lt"/>
                <a:ea typeface="+mn-ea"/>
                <a:cs typeface="+mn-cs"/>
                <a:sym typeface="Helvetica"/>
              </a:defRPr>
            </a:pPr>
            <a:r>
              <a:rPr dirty="0"/>
              <a:t>Widevine</a:t>
            </a:r>
          </a:p>
          <a:p>
            <a:pPr algn="l" defTabSz="584200">
              <a:lnSpc>
                <a:spcPct val="130000"/>
              </a:lnSpc>
              <a:spcBef>
                <a:spcPts val="1500"/>
              </a:spcBef>
              <a:defRPr>
                <a:solidFill>
                  <a:srgbClr val="53585F"/>
                </a:solidFill>
                <a:latin typeface="+mn-lt"/>
                <a:ea typeface="+mn-ea"/>
                <a:cs typeface="+mn-cs"/>
                <a:sym typeface="Helvetica"/>
              </a:defRPr>
            </a:pPr>
            <a:r>
              <a:rPr dirty="0"/>
              <a:t>PlayReady, Widevine</a:t>
            </a:r>
          </a:p>
          <a:p>
            <a:pPr algn="l" defTabSz="584200">
              <a:lnSpc>
                <a:spcPct val="130000"/>
              </a:lnSpc>
              <a:spcBef>
                <a:spcPts val="1500"/>
              </a:spcBef>
              <a:defRPr>
                <a:solidFill>
                  <a:srgbClr val="53585F"/>
                </a:solidFill>
                <a:latin typeface="+mn-lt"/>
                <a:ea typeface="+mn-ea"/>
                <a:cs typeface="+mn-cs"/>
                <a:sym typeface="Helvetica"/>
              </a:defRPr>
            </a:pPr>
            <a:r>
              <a:rPr b="1" dirty="0">
                <a:solidFill>
                  <a:schemeClr val="tx1"/>
                </a:solidFill>
              </a:rPr>
              <a:t>Adobe Flash Access</a:t>
            </a:r>
          </a:p>
        </p:txBody>
      </p:sp>
      <p:sp>
        <p:nvSpPr>
          <p:cNvPr id="232" name="НОВАЯ СХЕМА"/>
          <p:cNvSpPr txBox="1"/>
          <p:nvPr/>
        </p:nvSpPr>
        <p:spPr>
          <a:xfrm>
            <a:off x="14619138" y="4082387"/>
            <a:ext cx="4232971"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000" b="1" cap="all" spc="200">
                <a:solidFill>
                  <a:schemeClr val="accent5"/>
                </a:solidFill>
                <a:latin typeface="+mn-lt"/>
                <a:ea typeface="+mn-ea"/>
                <a:cs typeface="+mn-cs"/>
                <a:sym typeface="Helvetica"/>
              </a:defRPr>
            </a:lvl1pPr>
          </a:lstStyle>
          <a:p>
            <a:r>
              <a:t>НОВАЯ СХЕМА</a:t>
            </a:r>
          </a:p>
        </p:txBody>
      </p:sp>
      <p:sp>
        <p:nvSpPr>
          <p:cNvPr id="233" name="iOS…"/>
          <p:cNvSpPr txBox="1"/>
          <p:nvPr/>
        </p:nvSpPr>
        <p:spPr>
          <a:xfrm>
            <a:off x="2540971" y="4928769"/>
            <a:ext cx="3073308" cy="44069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defTabSz="584200">
              <a:lnSpc>
                <a:spcPct val="130000"/>
              </a:lnSpc>
              <a:spcBef>
                <a:spcPts val="1500"/>
              </a:spcBef>
              <a:defRPr b="1">
                <a:latin typeface="+mn-lt"/>
                <a:ea typeface="+mn-ea"/>
                <a:cs typeface="+mn-cs"/>
                <a:sym typeface="Helvetica"/>
              </a:defRPr>
            </a:pPr>
            <a:r>
              <a:t>iOS </a:t>
            </a:r>
          </a:p>
          <a:p>
            <a:pPr algn="l" defTabSz="584200">
              <a:lnSpc>
                <a:spcPct val="130000"/>
              </a:lnSpc>
              <a:spcBef>
                <a:spcPts val="1500"/>
              </a:spcBef>
              <a:defRPr b="1">
                <a:latin typeface="+mn-lt"/>
                <a:ea typeface="+mn-ea"/>
                <a:cs typeface="+mn-cs"/>
                <a:sym typeface="Helvetica"/>
              </a:defRPr>
            </a:pPr>
            <a:r>
              <a:t>Android</a:t>
            </a:r>
          </a:p>
          <a:p>
            <a:pPr algn="l" defTabSz="584200">
              <a:lnSpc>
                <a:spcPct val="130000"/>
              </a:lnSpc>
              <a:spcBef>
                <a:spcPts val="1500"/>
              </a:spcBef>
              <a:defRPr b="1">
                <a:latin typeface="+mn-lt"/>
                <a:ea typeface="+mn-ea"/>
                <a:cs typeface="+mn-cs"/>
                <a:sym typeface="Helvetica"/>
              </a:defRPr>
            </a:pPr>
            <a:r>
              <a:t>TV</a:t>
            </a:r>
          </a:p>
          <a:p>
            <a:pPr algn="l" defTabSz="584200">
              <a:lnSpc>
                <a:spcPct val="130000"/>
              </a:lnSpc>
              <a:spcBef>
                <a:spcPts val="1500"/>
              </a:spcBef>
              <a:defRPr b="1">
                <a:latin typeface="+mn-lt"/>
                <a:ea typeface="+mn-ea"/>
                <a:cs typeface="+mn-cs"/>
                <a:sym typeface="Helvetica"/>
              </a:defRPr>
            </a:pPr>
            <a:r>
              <a:t>WEB</a:t>
            </a:r>
          </a:p>
        </p:txBody>
      </p:sp>
      <p:sp>
        <p:nvSpPr>
          <p:cNvPr id="234" name="СТАРАЯ СХЕМА"/>
          <p:cNvSpPr txBox="1"/>
          <p:nvPr/>
        </p:nvSpPr>
        <p:spPr>
          <a:xfrm>
            <a:off x="6762688" y="4082387"/>
            <a:ext cx="4512867" cy="711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sz="4000" b="1" cap="all" spc="200">
                <a:solidFill>
                  <a:schemeClr val="accent5">
                    <a:hueOff val="-522602"/>
                    <a:satOff val="-6700"/>
                    <a:lumOff val="-22320"/>
                  </a:schemeClr>
                </a:solidFill>
                <a:latin typeface="+mn-lt"/>
                <a:ea typeface="+mn-ea"/>
                <a:cs typeface="+mn-cs"/>
                <a:sym typeface="Helvetica"/>
              </a:defRPr>
            </a:lvl1pPr>
          </a:lstStyle>
          <a:p>
            <a:r>
              <a:t>СТАРАЯ СХЕМА</a:t>
            </a:r>
          </a:p>
        </p:txBody>
      </p:sp>
      <p:sp>
        <p:nvSpPr>
          <p:cNvPr id="235" name="FairPlay…"/>
          <p:cNvSpPr txBox="1"/>
          <p:nvPr/>
        </p:nvSpPr>
        <p:spPr>
          <a:xfrm>
            <a:off x="14642538" y="4928769"/>
            <a:ext cx="8514350" cy="457663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algn="l" defTabSz="584200">
              <a:lnSpc>
                <a:spcPct val="130000"/>
              </a:lnSpc>
              <a:spcBef>
                <a:spcPts val="1500"/>
              </a:spcBef>
              <a:defRPr>
                <a:latin typeface="+mn-lt"/>
                <a:ea typeface="+mn-ea"/>
                <a:cs typeface="+mn-cs"/>
                <a:sym typeface="Helvetica"/>
              </a:defRPr>
            </a:pPr>
            <a:r>
              <a:rPr dirty="0" err="1"/>
              <a:t>FairPlay</a:t>
            </a:r>
            <a:endParaRPr dirty="0"/>
          </a:p>
          <a:p>
            <a:pPr algn="l" defTabSz="584200">
              <a:lnSpc>
                <a:spcPct val="130000"/>
              </a:lnSpc>
              <a:spcBef>
                <a:spcPts val="1500"/>
              </a:spcBef>
              <a:defRPr>
                <a:latin typeface="+mn-lt"/>
                <a:ea typeface="+mn-ea"/>
                <a:cs typeface="+mn-cs"/>
                <a:sym typeface="Helvetica"/>
              </a:defRPr>
            </a:pPr>
            <a:r>
              <a:rPr dirty="0"/>
              <a:t>CENC + Widevine</a:t>
            </a:r>
          </a:p>
          <a:p>
            <a:pPr algn="l" defTabSz="584200">
              <a:lnSpc>
                <a:spcPct val="130000"/>
              </a:lnSpc>
              <a:spcBef>
                <a:spcPts val="1500"/>
              </a:spcBef>
              <a:defRPr>
                <a:latin typeface="+mn-lt"/>
                <a:ea typeface="+mn-ea"/>
                <a:cs typeface="+mn-cs"/>
                <a:sym typeface="Helvetica"/>
              </a:defRPr>
            </a:pPr>
            <a:r>
              <a:rPr dirty="0"/>
              <a:t>CENC, PlayReady, Widevine</a:t>
            </a:r>
          </a:p>
          <a:p>
            <a:pPr algn="l" defTabSz="584200">
              <a:lnSpc>
                <a:spcPct val="130000"/>
              </a:lnSpc>
              <a:spcBef>
                <a:spcPts val="1500"/>
              </a:spcBef>
              <a:defRPr>
                <a:latin typeface="+mn-lt"/>
                <a:ea typeface="+mn-ea"/>
                <a:cs typeface="+mn-cs"/>
                <a:sym typeface="Helvetica"/>
              </a:defRPr>
            </a:pPr>
            <a:r>
              <a:rPr b="1" dirty="0"/>
              <a:t>CENC, </a:t>
            </a:r>
            <a:r>
              <a:rPr b="1" dirty="0" err="1"/>
              <a:t>FairPlay</a:t>
            </a:r>
            <a:endParaRPr b="1"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Flash Access"/>
          <p:cNvSpPr txBox="1">
            <a:spLocks noGrp="1"/>
          </p:cNvSpPr>
          <p:nvPr>
            <p:ph type="body" idx="13"/>
          </p:nvPr>
        </p:nvSpPr>
        <p:spPr>
          <a:xfrm>
            <a:off x="2541336" y="2537920"/>
            <a:ext cx="5169249" cy="1016001"/>
          </a:xfrm>
          <a:prstGeom prst="rect">
            <a:avLst/>
          </a:prstGeom>
        </p:spPr>
        <p:txBody>
          <a:bodyPr/>
          <a:lstStyle/>
          <a:p>
            <a:r>
              <a:t>Flash Access </a:t>
            </a:r>
          </a:p>
        </p:txBody>
      </p:sp>
      <p:sp>
        <p:nvSpPr>
          <p:cNvPr id="238" name="Решение, базирующееся на плагине Flash.…"/>
          <p:cNvSpPr txBox="1">
            <a:spLocks noGrp="1"/>
          </p:cNvSpPr>
          <p:nvPr>
            <p:ph type="body" idx="14"/>
          </p:nvPr>
        </p:nvSpPr>
        <p:spPr>
          <a:xfrm>
            <a:off x="1838937" y="3810000"/>
            <a:ext cx="11142346" cy="6769100"/>
          </a:xfrm>
          <a:prstGeom prst="rect">
            <a:avLst/>
          </a:prstGeom>
        </p:spPr>
        <p:txBody>
          <a:bodyPr/>
          <a:lstStyle/>
          <a:p>
            <a:pPr marL="610576" indent="-610576">
              <a:spcBef>
                <a:spcPts val="1500"/>
              </a:spcBef>
              <a:defRPr sz="5000"/>
            </a:pPr>
            <a:r>
              <a:rPr dirty="0" err="1"/>
              <a:t>Решение</a:t>
            </a:r>
            <a:r>
              <a:rPr dirty="0"/>
              <a:t>, </a:t>
            </a:r>
            <a:r>
              <a:rPr dirty="0" err="1"/>
              <a:t>базирующееся</a:t>
            </a:r>
            <a:r>
              <a:rPr dirty="0"/>
              <a:t> </a:t>
            </a:r>
            <a:r>
              <a:rPr dirty="0" err="1"/>
              <a:t>на</a:t>
            </a:r>
            <a:r>
              <a:rPr dirty="0"/>
              <a:t> </a:t>
            </a:r>
            <a:r>
              <a:rPr dirty="0" err="1"/>
              <a:t>плагине</a:t>
            </a:r>
            <a:r>
              <a:rPr dirty="0"/>
              <a:t> Flash.</a:t>
            </a:r>
          </a:p>
          <a:p>
            <a:pPr marL="610576" indent="-610576">
              <a:spcBef>
                <a:spcPts val="1500"/>
              </a:spcBef>
              <a:defRPr sz="5000"/>
            </a:pPr>
            <a:r>
              <a:rPr dirty="0" err="1"/>
              <a:t>Поддерживается</a:t>
            </a:r>
            <a:r>
              <a:rPr dirty="0"/>
              <a:t> </a:t>
            </a:r>
            <a:r>
              <a:rPr dirty="0" err="1"/>
              <a:t>одной</a:t>
            </a:r>
            <a:r>
              <a:rPr dirty="0"/>
              <a:t> </a:t>
            </a:r>
            <a:r>
              <a:rPr dirty="0" err="1"/>
              <a:t>компанией</a:t>
            </a:r>
            <a:r>
              <a:rPr dirty="0"/>
              <a:t> — Adobe.</a:t>
            </a:r>
          </a:p>
          <a:p>
            <a:pPr marL="610576" indent="-610576">
              <a:spcBef>
                <a:spcPts val="1500"/>
              </a:spcBef>
              <a:defRPr sz="5000"/>
            </a:pPr>
            <a:r>
              <a:rPr dirty="0" err="1"/>
              <a:t>Отдельный</a:t>
            </a:r>
            <a:r>
              <a:rPr dirty="0"/>
              <a:t> </a:t>
            </a:r>
            <a:r>
              <a:rPr dirty="0" err="1"/>
              <a:t>плеер</a:t>
            </a:r>
            <a:r>
              <a:rPr dirty="0"/>
              <a:t>, </a:t>
            </a:r>
            <a:r>
              <a:rPr dirty="0" err="1"/>
              <a:t>написанный</a:t>
            </a:r>
            <a:r>
              <a:rPr dirty="0"/>
              <a:t> </a:t>
            </a:r>
            <a:r>
              <a:rPr dirty="0" err="1"/>
              <a:t>для</a:t>
            </a:r>
            <a:r>
              <a:rPr dirty="0"/>
              <a:t> Flash(ActionScript).</a:t>
            </a:r>
          </a:p>
          <a:p>
            <a:pPr marL="610576" indent="-610576">
              <a:spcBef>
                <a:spcPts val="1500"/>
              </a:spcBef>
              <a:defRPr sz="5000"/>
            </a:pPr>
            <a:r>
              <a:rPr dirty="0" err="1"/>
              <a:t>Продукция</a:t>
            </a:r>
            <a:r>
              <a:rPr dirty="0"/>
              <a:t> Apple </a:t>
            </a:r>
            <a:r>
              <a:rPr dirty="0" err="1"/>
              <a:t>не</a:t>
            </a:r>
            <a:r>
              <a:rPr dirty="0"/>
              <a:t> </a:t>
            </a:r>
            <a:r>
              <a:rPr dirty="0" err="1"/>
              <a:t>поддерживает</a:t>
            </a:r>
            <a:r>
              <a:rPr dirty="0"/>
              <a:t> </a:t>
            </a:r>
            <a:r>
              <a:rPr dirty="0" err="1"/>
              <a:t>технологию</a:t>
            </a:r>
            <a:r>
              <a:rPr dirty="0"/>
              <a:t> Flash.</a:t>
            </a:r>
          </a:p>
        </p:txBody>
      </p:sp>
      <p:sp>
        <p:nvSpPr>
          <p:cNvPr id="239" name="Решение: переход на FairPlay"/>
          <p:cNvSpPr txBox="1"/>
          <p:nvPr/>
        </p:nvSpPr>
        <p:spPr>
          <a:xfrm>
            <a:off x="2333027" y="11302617"/>
            <a:ext cx="12068362" cy="863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defRPr b="1" cap="all" spc="250">
                <a:solidFill>
                  <a:schemeClr val="accent5"/>
                </a:solidFill>
                <a:latin typeface="+mn-lt"/>
                <a:ea typeface="+mn-ea"/>
                <a:cs typeface="+mn-cs"/>
                <a:sym typeface="Helvetica"/>
              </a:defRPr>
            </a:lvl1pPr>
          </a:lstStyle>
          <a:p>
            <a:r>
              <a:rPr dirty="0" err="1"/>
              <a:t>Решение</a:t>
            </a:r>
            <a:r>
              <a:rPr dirty="0"/>
              <a:t>: </a:t>
            </a:r>
            <a:r>
              <a:rPr dirty="0" err="1"/>
              <a:t>переход</a:t>
            </a:r>
            <a:r>
              <a:rPr dirty="0"/>
              <a:t> </a:t>
            </a:r>
            <a:r>
              <a:rPr dirty="0" err="1"/>
              <a:t>на</a:t>
            </a:r>
            <a:r>
              <a:rPr dirty="0"/>
              <a:t> </a:t>
            </a:r>
            <a:r>
              <a:rPr dirty="0" err="1"/>
              <a:t>FairPlay</a:t>
            </a:r>
            <a:endParaRPr dirty="0"/>
          </a:p>
        </p:txBody>
      </p:sp>
      <p:pic>
        <p:nvPicPr>
          <p:cNvPr id="240" name="Изображение" descr="Изображение"/>
          <p:cNvPicPr>
            <a:picLocks noChangeAspect="1"/>
          </p:cNvPicPr>
          <p:nvPr/>
        </p:nvPicPr>
        <p:blipFill>
          <a:blip r:embed="rId3">
            <a:extLst/>
          </a:blip>
          <a:stretch>
            <a:fillRect/>
          </a:stretch>
        </p:blipFill>
        <p:spPr>
          <a:xfrm>
            <a:off x="14085698" y="2561572"/>
            <a:ext cx="7766249" cy="8859556"/>
          </a:xfrm>
          <a:prstGeom prst="rect">
            <a:avLst/>
          </a:prstGeom>
          <a:ln w="12700">
            <a:miter lim="400000"/>
          </a:ln>
          <a:effectLst>
            <a:outerShdw blurRad="698500" dist="318919" dir="2700000" rotWithShape="0">
              <a:srgbClr val="000000">
                <a:alpha val="17163"/>
              </a:srgbClr>
            </a:outerShdw>
          </a:effectLst>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210</TotalTime>
  <Words>1322</Words>
  <Application>Microsoft Office PowerPoint</Application>
  <PresentationFormat>Произвольный</PresentationFormat>
  <Paragraphs>150</Paragraphs>
  <Slides>18</Slides>
  <Notes>13</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18</vt:i4>
      </vt:variant>
    </vt:vector>
  </HeadingPairs>
  <TitlesOfParts>
    <vt:vector size="26" baseType="lpstr">
      <vt:lpstr>Apple Color Emoji</vt:lpstr>
      <vt:lpstr>Arial</vt:lpstr>
      <vt:lpstr>Helvetica</vt:lpstr>
      <vt:lpstr>Helvetica Light</vt:lpstr>
      <vt:lpstr>Helvetica Neue</vt:lpstr>
      <vt:lpstr>Wingdings</vt:lpstr>
      <vt:lpstr>Zapf Dingbats</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Natalya Pletnyova</cp:lastModifiedBy>
  <cp:revision>26</cp:revision>
  <dcterms:modified xsi:type="dcterms:W3CDTF">2018-05-26T03:40:16Z</dcterms:modified>
</cp:coreProperties>
</file>