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7" d="100"/>
          <a:sy n="137" d="100"/>
        </p:scale>
        <p:origin x="4428" y="1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B70FCE2-3CB3-4955-B394-A4E5461285B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27C16E-5116-4587-B35F-91FEE99673C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35D9E4-D6E6-41E3-A341-B36BC40D59A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89DA05-661A-4204-AD09-2885896E09D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5EC13424-70D6-40A3-9B0B-E8396FB81723}" type="slidenum">
              <a:t>‹#›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54604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1FC69D-CC92-4325-A1B1-CEC4F084A32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1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ADD057F9-C31A-4D66-AEA0-C06ABA7AE8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6280" y="812880"/>
            <a:ext cx="5343480" cy="40067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B06E1D6B-7041-4DF8-BBA3-4757226422A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ru-RU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09072102-35AF-494F-BC4D-196262DB399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>
            <a:lvl1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5FECD87-7ACB-4491-9BB4-02CCAFC6544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>
            <a:lvl1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F6F7421-5AEB-46A4-9D59-7497F5E4992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1">
            <a:noAutofit/>
          </a:bodyPr>
          <a:lstStyle>
            <a:lvl1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7FFD89E-D7CA-440B-AA88-B9CE9B4EDB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668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1">
            <a:noAutofit/>
          </a:bodyPr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82CD94DF-8788-4136-BCE2-76CC932716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2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ru-RU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3A1D7BD-7266-444C-9AD9-A51FBE2679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216DFE08-62A1-47E3-AEBC-5A30BCCFF81E}" type="slidenum">
              <a:t>1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0E5910C-8482-4CBB-9417-AFC9F10C5440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295DA7D-0001-48D0-A2F8-022FEB0830A4}" type="slidenum">
              <a:t>1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3C2BA783-F379-4AC4-B845-1068C07A09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3F42E6F1-B3DA-4C01-B4B8-E03D1761B1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94198DA-C5E6-41C9-B4DC-C1D1180436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80BEA090-25C5-4D62-9218-0BAAF5FBBA95}" type="slidenum">
              <a:t>10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CA3D6CB-0829-4A77-8F03-5CE14C26B170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B540A97-DC52-42A1-A4E7-4D67A91FE26D}" type="slidenum">
              <a:t>10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46BA9178-F143-4946-9328-35664DC9F4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0EDFEF4E-ECE1-49D2-B101-E3758AA0C0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5837DF8-2255-4C5A-B20F-CDA94EA797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21BEDB03-3C28-45A0-87BF-077EDFA560A0}" type="slidenum">
              <a:t>11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DE1D243-FF1B-4AFF-8809-08D1AD2F7B54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32395B6-C35D-4DDB-A2A9-BB5623B2990B}" type="slidenum">
              <a:t>11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7B8465DC-5DB7-44A6-BFDB-B2A2E017F8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3FD39E95-84DD-441C-A430-3B3A088BC3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001BB20-DCF0-4991-8F27-0DE9CE34C6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75CFB28B-F4A1-4676-B43F-DB2A3DA582EC}" type="slidenum">
              <a:t>12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13183BC-E694-46EB-BE51-71477AF02743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A3BAF6B8-3A7C-4EBB-8B77-8461959E4A0B}" type="slidenum">
              <a:t>12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F6CF9D1B-22D9-4F33-8E51-0B8145E972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CFE97994-89C1-4274-94ED-EC9D626B37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B897019-64AD-4503-A24B-21B5E61A8C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B16056C2-D219-4683-A020-E55D1369EE57}" type="slidenum">
              <a:t>13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EAAFBF24-402A-4C21-81ED-A2F84A1F8B0C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71D1A9C-D688-408A-B5B6-49D4BAD8C3ED}" type="slidenum">
              <a:t>13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0033026A-5600-421A-B64D-6AE34196A8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91EB2CA4-4CE5-4B36-B015-EA04732BCB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85648A4-BA2E-4FC4-B2EE-0FD0BE1D0C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3E9BC6A5-5CE4-4BA1-9845-1219F9B254D8}" type="slidenum">
              <a:t>14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6D1DEDFB-5D0D-4557-B28E-9B183AE4F197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494DBAC-3AF0-47BE-AD3D-BE7A1D355A1F}" type="slidenum">
              <a:t>14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79D6026B-E1F9-4052-B249-DD995BDA2F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C58B794E-CAB7-4CAA-A3A7-E29120DCD2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34D049A-DB80-48DD-BFED-D77901C5E5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BE775FDD-95A1-442F-B9BF-420082C924E5}" type="slidenum">
              <a:t>2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5FFDF36-9786-4563-825E-7CCFEFBE3F37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887AADCA-7C0A-4E1A-98DA-036C1E2ACD0D}" type="slidenum">
              <a:t>2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5A87486F-4C39-49C7-8B55-53AB7FE892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E460CE75-1119-4873-AD97-BBE4D617F2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C8FB118-D2CC-4960-BBA9-1F109BD1D1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DC288D5C-2FA4-4C66-BA3E-9342F9E36425}" type="slidenum">
              <a:t>3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987029D-EBD6-4267-B636-F9FEA8004A19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6CEE93B4-C0EC-4AF7-93B3-06CF83F5F4F5}" type="slidenum">
              <a:t>3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CB5D1E6C-4FF2-4DE2-9EC5-4D90F0B70E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FAE51BA5-7462-4443-AE63-451289D01B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D796ADF-77C2-44C2-B296-F968D90B24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4C3778C3-E68A-4965-A1FF-84BA6188FED9}" type="slidenum">
              <a:t>4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0A0ADBC-2D96-488B-9DE6-9889F36D62C4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073CCE5-BB18-4667-A6B2-4CF94AFDA032}" type="slidenum">
              <a:t>4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939771D9-1680-4184-AAE2-37ADAD593B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C12B12E5-C22A-4691-A0EC-5AC3EBD655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BE33CDB-1C76-4BA7-AE0B-19CC4D9452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7B2B12B1-E3CC-414A-9071-4ED4ACBE9DEF}" type="slidenum">
              <a:t>5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591C8DC-8711-432F-8CE1-B803D3A93ABC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F0F7B8E-72C4-40A0-8A16-D9C0E12317CC}" type="slidenum">
              <a:t>5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8EF1CA16-1A85-45AF-B5A5-287B298701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37BD76B0-276C-44BA-9209-B227D49F2E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38AAF5-2EA8-4695-B56C-DB45DD8F58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D6DC9D73-8A89-43D3-BA7C-DD9403441D71}" type="slidenum">
              <a:t>6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E5E4134-7D63-4489-A05B-BDB4F773E5F7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B710CFA-AA59-4C12-B47D-A4E03AEA89DF}" type="slidenum">
              <a:t>6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FFED6D2D-B8AC-4678-8371-AC0A5B2056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D0998197-026F-4AC4-BD17-E84BFA8ED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10048E2-66BB-4708-958B-A8A3694B6A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680E457C-6BDD-4284-9EA3-744DB6BC19F7}" type="slidenum">
              <a:t>7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0001AC0-DF71-4A47-A8A2-F39CC2E3CBD3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2DD307AD-4327-4F4C-B318-241D0473F0FF}" type="slidenum">
              <a:t>7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6EC8BDC0-19EF-4BFA-BC08-29D39CD2C8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BCB5F246-723A-4AF8-9E5C-3122D970C8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1569FF8-86F7-45FA-861B-E9679D7757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16D94B0A-5D87-4726-9431-0812D5F944ED}" type="slidenum">
              <a:t>8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33EC6A-9969-4BE4-9F20-C6EE72967F61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4466F71-3034-468D-94B4-E42A644738F5}" type="slidenum">
              <a:t>8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9C4BE81C-8655-482D-BECA-AD9033635E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1145C46D-2E5B-47B9-9242-F391218D1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20A7534-4932-42BE-9222-D8FA5E7E73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 compatLnSpc="1">
            <a:noAutofit/>
          </a:bodyPr>
          <a:lstStyle/>
          <a:p>
            <a:pPr lvl="0"/>
            <a:fld id="{6206C374-CC9B-47AD-A852-A1B55CF49025}" type="slidenum">
              <a:t>9</a:t>
            </a:fld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654E112-9837-436C-A4C3-1867CFEB514C}"/>
              </a:ext>
            </a:extLst>
          </p:cNvPr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anchor="b" anchorCtr="0" compatLnSpc="1">
            <a:noAutofit/>
          </a:bodyPr>
          <a:lstStyle/>
          <a:p>
            <a:pPr marL="0" marR="0" lvl="0" indent="0" algn="r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2F0C1DE-7F9C-4839-9593-04111FF6D50E}" type="slidenum">
              <a:t>9</a:t>
            </a:fld>
            <a:endParaRPr lang="ru-RU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>
            <a:extLst>
              <a:ext uri="{FF2B5EF4-FFF2-40B4-BE49-F238E27FC236}">
                <a16:creationId xmlns:a16="http://schemas.microsoft.com/office/drawing/2014/main" id="{63BA25ED-593E-4C50-A8DF-61AF255C45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Заметки 3">
            <a:extLst>
              <a:ext uri="{FF2B5EF4-FFF2-40B4-BE49-F238E27FC236}">
                <a16:creationId xmlns:a16="http://schemas.microsoft.com/office/drawing/2014/main" id="{A869D17A-7CCB-4F61-93F1-C52D79F0DB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A4A2B-35F2-47C8-AE7A-13F2946F0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814ED-ADDB-4727-B5B9-CDC8E30D7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95E0D-3B2A-4E63-8689-E1F6F53D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7ED47-5405-4EFA-9D81-74B00FFC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468C5-4F63-4E5D-B291-F40FC74E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44DC45-F331-4DEC-9B5F-E214EABD0A6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9800D-C64B-40BE-A2D4-14FD1323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61F0A1-1BDC-4922-8045-C5BE87D35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A9E5-EAFC-4D65-9A3F-E89FB13F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C1D30-1B3D-4680-B23B-544EC07F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3EACB-4314-4779-A665-4C6002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BC0790-0A9E-4BEC-9FAE-8FCE88F0F4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7F7D1F-7ABC-4A88-8259-8E6DF3E62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F140AB-6F70-487A-A85C-E5FD08659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F8F92-FB35-4FA5-A2D7-1D571D73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43AB5-4B7E-4C11-A346-6E0FC1B1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D7255-E48F-46CD-A5C3-E3229260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5D976A-56F5-4F07-998A-DABBF00DF69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7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45B08-A207-4FFF-8132-638E506E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B0FD7-FF3C-430B-8837-F9D52D70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5D400-4A40-49B6-A213-6AC44FF7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9DF4C-ACEB-49D7-85B8-5AC16340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461B2-93C6-4204-AFE1-CEB9F70D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7E4DBC-21CF-404D-98A2-7C1BB5979C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6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84B44-8099-4E90-BF5D-DCB4262E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D263E8-86DC-4652-B71D-7914FC6AC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D4AF6-E409-41BB-BB32-B2AE8208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C8AEC-835B-481E-BFC7-8D8D7B0A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2BFEE-9A4C-4928-A678-E82365D6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89A689-1127-4EBE-B148-319709B7E5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4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D5D9F-90A0-4F0C-BCDF-3E1FED4B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13356-55AC-4AAF-9DBC-271C72EFC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F73072-BE1A-41F5-9223-DA37B82C3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5F25FF-3BD0-43B3-B207-32738444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C3C4A8-2348-41A5-9E2B-217DABAC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7FE0F3-9519-423F-A19F-444DAA5A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55961F-8257-46A0-82F7-DB89BBBCD9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0A328-3ABA-42BD-916F-C4FBDD53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01071E-FD7A-4F6E-8CA9-AF19775E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B9E376-F04C-46C5-BB0F-0792B6D48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DA9ADE-FDDD-4D29-A207-32E732FAC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23D334-6B4C-4A9E-9C6B-A71AA41EC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0D80A8-8AA2-47B3-B361-613D4BC6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94F1B1-F9CB-497D-BF61-D55ED04B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69D8ED-8977-484D-9B6E-054B066F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DFA9CF-381A-404B-AA65-A288A92419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1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86E51-75C0-42B8-96AC-C309AEE1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14039F-2788-4491-B63B-65F495B6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F70F1E-1054-4096-8D1C-6748D5DC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A4DBDA-44D7-45A7-9E2E-69D89F95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0DB523-71C2-4ADF-905F-FAD868E5BB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53FBF4-14EE-4B85-97E4-0AF26E4E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4E7323-8C11-4003-997E-1F9D8E3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175706-523E-4F73-880B-F92261B4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9BB261-2EB1-462B-9AA9-E53F360B1B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407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00BE2-DC88-4FF6-8396-ABB4A766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38D77-0940-4757-B780-C4D0F835B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909CD-4C8F-4EEE-B14C-42A703B4C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E02C71-9726-45D1-AFB4-EDD732A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B768C-72D6-433B-B8E1-33FAB870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2E980C-A730-4E01-B666-8DA28430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FB74DC-0701-4E18-A9C2-B80C1B15B44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0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244BB-A4F9-402E-909C-EEF8AA2E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9B6E09-D4AB-4A9A-8945-7D82FEEEA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FB568A-FAE0-4528-9336-AAFD7455A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A8EA3B-F7EB-423D-B906-6A4F0272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B42E3-0713-4D41-8989-E79BA713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BC7A90-CD2D-4B45-97DB-1FB2D991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16362C-15A7-4A67-97D2-C91B3CB7C1D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FB277-267D-4314-86CE-EC46C5BBD5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 compatLnSpc="1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C09843-736F-421D-82EF-646D2EDE32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9069480" cy="4988160"/>
          </a:xfrm>
          <a:prstGeom prst="rect">
            <a:avLst/>
          </a:prstGeom>
          <a:noFill/>
          <a:ln>
            <a:noFill/>
          </a:ln>
        </p:spPr>
        <p:txBody>
          <a:bodyPr lIns="0" tIns="28080" rIns="0" bIns="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AE6D8-645F-429D-B914-248600FEF68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>
            <a:lvl1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5712F-4BA9-4BE7-91A6-02323C145C9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80" y="6886440"/>
            <a:ext cx="3193920" cy="519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>
            <a:lvl1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566CC-BDFA-45CF-975D-3087F9CBB2C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720" y="6886440"/>
            <a:ext cx="2346480" cy="519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2550FFF4-D70D-40C1-8D22-BC57E443528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44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Microsoft YaHei" pitchFamily="2"/>
        </a:defRPr>
      </a:lvl1pPr>
    </p:titleStyle>
    <p:bodyStyle>
      <a:lvl1pPr marL="342720" marR="0" indent="-342720" algn="l" hangingPunct="0">
        <a:lnSpc>
          <a:spcPct val="93000"/>
        </a:lnSpc>
        <a:spcBef>
          <a:spcPts val="0"/>
        </a:spcBef>
        <a:spcAft>
          <a:spcPts val="1412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32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ilipp.terekhov.7" TargetMode="External"/><Relationship Id="rId5" Type="http://schemas.openxmlformats.org/officeDocument/2006/relationships/hyperlink" Target="https://vk.com/lozga" TargetMode="External"/><Relationship Id="rId4" Type="http://schemas.openxmlformats.org/officeDocument/2006/relationships/hyperlink" Target="mailto:fterekhov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fterekhov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51E64E47-C68A-4A44-B0BB-DA7C589144C4}"/>
              </a:ext>
            </a:extLst>
          </p:cNvPr>
          <p:cNvSpPr/>
          <p:nvPr/>
        </p:nvSpPr>
        <p:spPr>
          <a:xfrm>
            <a:off x="0" y="0"/>
            <a:ext cx="10080720" cy="2432160"/>
          </a:xfrm>
          <a:custGeom>
            <a:avLst>
              <a:gd name="f0" fmla="val 1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69320ED-1642-4511-A403-2BA28D6FBA5F}"/>
              </a:ext>
            </a:extLst>
          </p:cNvPr>
          <p:cNvSpPr/>
          <p:nvPr/>
        </p:nvSpPr>
        <p:spPr>
          <a:xfrm>
            <a:off x="3824279" y="254160"/>
            <a:ext cx="5896080" cy="61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800" b="0" i="0" u="none" strike="noStrike" cap="none" baseline="0">
                <a:ln>
                  <a:noFill/>
                </a:ln>
                <a:solidFill>
                  <a:srgbClr val="74E2A1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Software quality assurance days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296630A-4BD8-4DE0-B6CA-F9C5256096E5}"/>
              </a:ext>
            </a:extLst>
          </p:cNvPr>
          <p:cNvSpPr/>
          <p:nvPr/>
        </p:nvSpPr>
        <p:spPr>
          <a:xfrm>
            <a:off x="3824279" y="863639"/>
            <a:ext cx="5861160" cy="976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t" anchorCtr="0" compatLnSpc="1">
            <a:noAutofit/>
          </a:bodyPr>
          <a:lstStyle/>
          <a:p>
            <a:pPr marL="0" marR="0" lvl="0" indent="0" algn="l" hangingPunc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6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2</a:t>
            </a:r>
            <a:r>
              <a:rPr lang="ru-RU" sz="26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6 Международная конференция</a:t>
            </a:r>
          </a:p>
          <a:p>
            <a:pPr marL="0" marR="0" lvl="0" indent="0" algn="l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6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по вопросам качества ПО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F377B23-9BA7-4AEC-BAD0-BB8A7D712731}"/>
              </a:ext>
            </a:extLst>
          </p:cNvPr>
          <p:cNvSpPr/>
          <p:nvPr/>
        </p:nvSpPr>
        <p:spPr>
          <a:xfrm>
            <a:off x="3824279" y="1830239"/>
            <a:ext cx="1873080" cy="4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t" anchorCtr="0" compatLnSpc="1">
            <a:noAutofit/>
          </a:bodyPr>
          <a:lstStyle/>
          <a:p>
            <a:pPr marL="0" marR="0" lvl="0" indent="0" algn="l" hangingPunc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sqadays.com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67BDB35-1426-4D80-AE4B-D163B6B00E97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2DFE78B-9925-4EA6-A1A6-464EA1E72F28}"/>
              </a:ext>
            </a:extLst>
          </p:cNvPr>
          <p:cNvSpPr/>
          <p:nvPr/>
        </p:nvSpPr>
        <p:spPr>
          <a:xfrm>
            <a:off x="-20520" y="7034040"/>
            <a:ext cx="2725560" cy="40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t" anchorCtr="0" compatLnSpc="1">
            <a:noAutofit/>
          </a:bodyPr>
          <a:lstStyle/>
          <a:p>
            <a:pPr marL="0" marR="0" lvl="0" indent="0" algn="l" hangingPunc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Century Gothic" pitchFamily="34"/>
              </a:defRPr>
            </a:pPr>
            <a:r>
              <a:rPr lang="ru-RU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Минск. 15 – 16 ноября 2019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984231C-73A9-4181-B8E3-527BED3DE9BE}"/>
              </a:ext>
            </a:extLst>
          </p:cNvPr>
          <p:cNvSpPr/>
          <p:nvPr/>
        </p:nvSpPr>
        <p:spPr>
          <a:xfrm>
            <a:off x="431640" y="2987640"/>
            <a:ext cx="9360000" cy="828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4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Филипп Терехов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65152E2-723B-4B68-8428-02B6FBA8A0B3}"/>
              </a:ext>
            </a:extLst>
          </p:cNvPr>
          <p:cNvSpPr/>
          <p:nvPr/>
        </p:nvSpPr>
        <p:spPr>
          <a:xfrm>
            <a:off x="432000" y="3744000"/>
            <a:ext cx="928872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SkuVault. Уфа, Россия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E09B923A-F14F-4480-98E4-14884A54C94B}"/>
              </a:ext>
            </a:extLst>
          </p:cNvPr>
          <p:cNvSpPr/>
          <p:nvPr/>
        </p:nvSpPr>
        <p:spPr>
          <a:xfrm>
            <a:off x="417600" y="3967200"/>
            <a:ext cx="9374040" cy="64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56071967-7D2A-415A-B6AD-202E42D8ED8F}"/>
              </a:ext>
            </a:extLst>
          </p:cNvPr>
          <p:cNvSpPr/>
          <p:nvPr/>
        </p:nvSpPr>
        <p:spPr>
          <a:xfrm>
            <a:off x="417600" y="5004359"/>
            <a:ext cx="9374040" cy="1352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500" b="0" i="0" u="none" strike="noStrike" cap="none" baseline="0" dirty="0">
                <a:ln>
                  <a:noFill/>
                </a:ln>
                <a:solidFill>
                  <a:srgbClr val="24877A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</a:t>
            </a:r>
          </a:p>
          <a:p>
            <a:pPr marL="0" marR="0" lvl="0" indent="0" algn="l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500" b="0" i="0" u="none" strike="noStrike" cap="none" baseline="0" dirty="0">
                <a:ln>
                  <a:noFill/>
                </a:ln>
                <a:solidFill>
                  <a:srgbClr val="24877A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тестирования миграции</a:t>
            </a:r>
          </a:p>
        </p:txBody>
      </p:sp>
      <p:pic>
        <p:nvPicPr>
          <p:cNvPr id="12" name="Picture 15" descr="https://sqadays.com/files/autoupload/15/21/34/rdb3b2tw44465.png">
            <a:extLst>
              <a:ext uri="{FF2B5EF4-FFF2-40B4-BE49-F238E27FC236}">
                <a16:creationId xmlns:a16="http://schemas.microsoft.com/office/drawing/2014/main" id="{4E646089-33C8-4439-8034-4034BC721D9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200319" cy="136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609E75B4-A14F-4259-8437-27389431CB42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DD0A514-063B-4C43-8B0A-113DAF352109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388C6B49-94AB-497C-BA39-9934FBC9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EA31B-A2AC-4FC2-B51E-66D10B976B2B}"/>
              </a:ext>
            </a:extLst>
          </p:cNvPr>
          <p:cNvSpPr txBox="1"/>
          <p:nvPr/>
        </p:nvSpPr>
        <p:spPr>
          <a:xfrm>
            <a:off x="2710080" y="72720"/>
            <a:ext cx="465984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7. Важнейшая операция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751051-E49F-4C79-BD2F-5EF90BEBDF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2040" y="1167840"/>
            <a:ext cx="9295920" cy="52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20888037-BAE0-4E3D-A17A-F5769783167E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804DE74-6BD1-484C-834B-EFED6902E5A5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29DBBD7A-F7E5-4C30-892E-B6F6F40BBF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D6CF5-3F0D-4EB6-9209-7CBCE486BB3D}"/>
              </a:ext>
            </a:extLst>
          </p:cNvPr>
          <p:cNvSpPr txBox="1"/>
          <p:nvPr/>
        </p:nvSpPr>
        <p:spPr>
          <a:xfrm>
            <a:off x="2447280" y="73080"/>
            <a:ext cx="489744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8. Долгая дорога к релизу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049FD-B23A-4D91-82F1-269FD4925F90}"/>
              </a:ext>
            </a:extLst>
          </p:cNvPr>
          <p:cNvSpPr txBox="1"/>
          <p:nvPr/>
        </p:nvSpPr>
        <p:spPr>
          <a:xfrm>
            <a:off x="72627" y="661320"/>
            <a:ext cx="6495698" cy="286086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Низкоуровневые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автотесты</a:t>
            </a:r>
            <a:endParaRPr lang="ru-RU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Проверка локально на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продакшн</a:t>
            </a: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-данных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Формирование тест-плана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Сравнение ВКЛ и ВЫКЛ на QA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ВЫКЛ на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Staging</a:t>
            </a:r>
            <a:endParaRPr lang="ru-RU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ВЫКЛ на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Prod</a:t>
            </a:r>
            <a:endParaRPr lang="ru-RU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Изменение тест-плана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ВКЛ на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Staging</a:t>
            </a:r>
            <a:endParaRPr lang="ru-RU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ВКЛ на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Prod</a:t>
            </a: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Staging</a:t>
            </a: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slot</a:t>
            </a: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(сравнение с </a:t>
            </a:r>
            <a:r>
              <a:rPr lang="ru-RU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продом</a:t>
            </a: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)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Поэтапное включение на клиентах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CBC3D-74A6-4E8A-9D59-F615B3F6EB2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41878" y="661320"/>
            <a:ext cx="3966120" cy="297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3C144AD9-1D52-488D-919D-2729A8F6DC4B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E37EEE3-8516-4CA4-87AF-690CEA4C7E3B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B02A663B-75BC-45DE-B749-4219C3838B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87D37-9BFC-42C7-88E3-3173DF2C5977}"/>
              </a:ext>
            </a:extLst>
          </p:cNvPr>
          <p:cNvSpPr txBox="1"/>
          <p:nvPr/>
        </p:nvSpPr>
        <p:spPr>
          <a:xfrm>
            <a:off x="4047479" y="73080"/>
            <a:ext cx="1985039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9. Шишки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8BFAB-94E6-4037-AFFE-B867B9095D49}"/>
              </a:ext>
            </a:extLst>
          </p:cNvPr>
          <p:cNvSpPr txBox="1"/>
          <p:nvPr/>
        </p:nvSpPr>
        <p:spPr>
          <a:xfrm>
            <a:off x="89973" y="1076733"/>
            <a:ext cx="18390269" cy="193753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Задача должна быть по-настоящему нужной, чтобы 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оправдать работу команды, не делающей новый функционал</a:t>
            </a:r>
          </a:p>
          <a:p>
            <a:pPr marL="457200" marR="0" lvl="0" indent="-45720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 startAt="2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QA целиком зависит от разработчиков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 startAt="2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Все проблемы связываются с миграцией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 startAt="2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Новые решения иногда приходится снова оптимизировать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86465E-4FB3-4CB4-BE3E-A71F50F7C8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43879" y="4018680"/>
            <a:ext cx="3792600" cy="255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D9E9D187-E9DA-4566-8A43-FA0F4EDE8D9F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7B54AC9-9740-4D29-B40E-4482E962B802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8017D824-B65C-46BC-99B9-56D74C6CD2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73537-038F-4CB5-A776-5C0F1736378E}"/>
              </a:ext>
            </a:extLst>
          </p:cNvPr>
          <p:cNvSpPr txBox="1"/>
          <p:nvPr/>
        </p:nvSpPr>
        <p:spPr>
          <a:xfrm>
            <a:off x="3870000" y="73080"/>
            <a:ext cx="234036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10. Плюшки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2C996-F872-46AE-B035-B096F395EBDF}"/>
              </a:ext>
            </a:extLst>
          </p:cNvPr>
          <p:cNvSpPr txBox="1"/>
          <p:nvPr/>
        </p:nvSpPr>
        <p:spPr>
          <a:xfrm>
            <a:off x="432000" y="1080360"/>
            <a:ext cx="8928000" cy="1674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Новый backend заметно лучше старого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Улучшается покрытие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Внедряются новые полезные вещи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QA заглядывает в забытые места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8F41D-3CDC-415F-B788-75FBF957525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3320" y="3905279"/>
            <a:ext cx="4833720" cy="271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27B284C7-003C-493E-8749-48814CB00570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25FD3DB-5BCE-4D31-9795-3B618A4143DC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1D1CCA5C-61E5-44A5-A8CE-529959ED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3DF2BA-AD8D-4972-9514-6AAFA43CC59C}"/>
              </a:ext>
            </a:extLst>
          </p:cNvPr>
          <p:cNvSpPr txBox="1"/>
          <p:nvPr/>
        </p:nvSpPr>
        <p:spPr>
          <a:xfrm>
            <a:off x="1916279" y="1800000"/>
            <a:ext cx="6247800" cy="15533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9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Спасибо!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B995-F4DD-4925-8BCF-40B827670743}"/>
              </a:ext>
            </a:extLst>
          </p:cNvPr>
          <p:cNvSpPr txBox="1"/>
          <p:nvPr/>
        </p:nvSpPr>
        <p:spPr>
          <a:xfrm>
            <a:off x="5112000" y="1008719"/>
            <a:ext cx="28216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397E6-2574-4683-A54A-AA3C20C00E71}"/>
              </a:ext>
            </a:extLst>
          </p:cNvPr>
          <p:cNvSpPr txBox="1"/>
          <p:nvPr/>
        </p:nvSpPr>
        <p:spPr>
          <a:xfrm>
            <a:off x="4248000" y="5215680"/>
            <a:ext cx="5760000" cy="14803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Email: </a:t>
            </a: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  <a:hlinkClick r:id="rId4"/>
              </a:rPr>
              <a:t>fterekhov@gmail.com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Skype: fterekhov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Вконтакте: </a:t>
            </a: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  <a:hlinkClick r:id="rId5"/>
              </a:rPr>
              <a:t>https://vk.com/lozga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FB: </a:t>
            </a: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  <a:hlinkClick r:id="rId6"/>
              </a:rPr>
              <a:t>https://www.facebook.com/filipp.terekhov.7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FDC80-A750-4142-9933-77CDAAC6816B}"/>
              </a:ext>
            </a:extLst>
          </p:cNvPr>
          <p:cNvSpPr txBox="1"/>
          <p:nvPr/>
        </p:nvSpPr>
        <p:spPr>
          <a:xfrm>
            <a:off x="144000" y="5226120"/>
            <a:ext cx="4175279" cy="821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Написать мне фидбек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или пригласить с лекцией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D8122634-3322-4D04-B000-1340A5FF9E5F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0DEF967-F410-489C-AE36-9D87FFBF5575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F5931BBE-32D7-46F3-A504-591AFA6C22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7787B-B805-4B8F-8D9C-2537732B7987}"/>
              </a:ext>
            </a:extLst>
          </p:cNvPr>
          <p:cNvSpPr txBox="1"/>
          <p:nvPr/>
        </p:nvSpPr>
        <p:spPr>
          <a:xfrm>
            <a:off x="1128960" y="73080"/>
            <a:ext cx="7822079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1. ПАРА СЛОВ О СВОЕЙ ДВОЙНОЙ ЖИЗНИ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26BCA-111A-4B74-BF44-A698173AD7B5}"/>
              </a:ext>
            </a:extLst>
          </p:cNvPr>
          <p:cNvSpPr txBox="1"/>
          <p:nvPr/>
        </p:nvSpPr>
        <p:spPr>
          <a:xfrm>
            <a:off x="288000" y="767519"/>
            <a:ext cx="4751920" cy="258386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Тестировщик с 2010 года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Работал в:</a:t>
            </a:r>
          </a:p>
          <a:p>
            <a:pPr marL="285750" marR="0" lvl="0" indent="-28575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Системном интеграторе</a:t>
            </a:r>
          </a:p>
          <a:p>
            <a:pPr marL="285750" marR="0" lvl="0" indent="-28575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dirty="0">
                <a:solidFill>
                  <a:srgbClr val="000000"/>
                </a:solidFill>
                <a:latin typeface="Century Gothic" pitchFamily="34"/>
                <a:ea typeface="Microsoft YaHei" pitchFamily="2"/>
              </a:rPr>
              <a:t>Банке</a:t>
            </a:r>
          </a:p>
          <a:p>
            <a:pPr marL="285750" marR="0" lvl="0" indent="-28575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Стартапах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Сейчас тестирую складскую логистику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401DD-692A-4298-BCD5-E1EDC8BF9851}"/>
              </a:ext>
            </a:extLst>
          </p:cNvPr>
          <p:cNvSpPr txBox="1"/>
          <p:nvPr/>
        </p:nvSpPr>
        <p:spPr>
          <a:xfrm>
            <a:off x="4174130" y="767519"/>
            <a:ext cx="5817899" cy="147587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Популяризатор космонавтики с 2013 года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Мои материалы можно увидеть в ЖЖ, на </a:t>
            </a:r>
            <a:r>
              <a:rPr lang="ru-RU" sz="18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Хабре</a:t>
            </a: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</a:t>
            </a:r>
          </a:p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в журнале «Русский космос», «Медузе» «Чердаке», N+1, Игры@mail.ru, «Ноже»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7C951-DBAE-42B7-B2B8-052DA2FB4D80}"/>
              </a:ext>
            </a:extLst>
          </p:cNvPr>
          <p:cNvSpPr txBox="1"/>
          <p:nvPr/>
        </p:nvSpPr>
        <p:spPr>
          <a:xfrm>
            <a:off x="2160000" y="3374280"/>
            <a:ext cx="5688000" cy="3708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Email: </a:t>
            </a: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  <a:hlinkClick r:id="rId4"/>
              </a:rPr>
              <a:t>fterekhov@gmail.com</a:t>
            </a:r>
            <a:r>
              <a:rPr lang="ru-RU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 Skype: fterekhov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E4F17B-E5CC-4F72-B7A7-433D31DB9D2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01520" y="3816359"/>
            <a:ext cx="4476960" cy="260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40E3C4D2-D6DC-43AF-BE46-8F247BA40D53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F5AF790-2565-4648-9ED3-DEFF0DF83006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30A93317-7CA3-45BD-B3DE-3D2A291E79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35863B-E505-4917-AD7F-FF26839D1779}"/>
              </a:ext>
            </a:extLst>
          </p:cNvPr>
          <p:cNvSpPr txBox="1"/>
          <p:nvPr/>
        </p:nvSpPr>
        <p:spPr>
          <a:xfrm>
            <a:off x="1808639" y="73080"/>
            <a:ext cx="6462719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2. Приходится эволюционировать...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7A1C9F-84CB-4DA4-98EB-00457C462CF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74880" y="720360"/>
            <a:ext cx="8130599" cy="609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2EF7B262-257E-4557-9F99-E1FA488ECFE6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66AB337-D1F7-4953-9673-7C5710946CC2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4DEDB5AD-07A7-4724-A09F-F4A58673C8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305BA-BC33-4058-9E9F-81B481E2C2F8}"/>
              </a:ext>
            </a:extLst>
          </p:cNvPr>
          <p:cNvSpPr txBox="1"/>
          <p:nvPr/>
        </p:nvSpPr>
        <p:spPr>
          <a:xfrm>
            <a:off x="2865240" y="72720"/>
            <a:ext cx="434880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3. Раньше было проще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127D9D-0308-4642-AF58-FA4D860070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68040" y="792000"/>
            <a:ext cx="81432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089E7FB8-3199-42E6-BB59-2164C73D4394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962A443-B03A-48F6-97E7-33CDA3F293AF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9831A1A5-3B6C-40F9-971C-3C771654E0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7179D2-62C9-4D41-AAFD-22CD703C4A79}"/>
              </a:ext>
            </a:extLst>
          </p:cNvPr>
          <p:cNvSpPr txBox="1"/>
          <p:nvPr/>
        </p:nvSpPr>
        <p:spPr>
          <a:xfrm>
            <a:off x="2432160" y="72720"/>
            <a:ext cx="521604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3.1. С точки зрения покрытия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6E2CDA-0A19-407C-AD7B-3E9AB177CC6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1680" y="670320"/>
            <a:ext cx="8217000" cy="580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F167A39A-C164-4F14-9A57-EF2846C8D8DB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E158FFB-36E0-4514-BC29-D9DD98FE11E1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14ED649F-4977-4B7B-8E78-85A66920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67C53-E62F-4272-8602-0DF5D327AAC7}"/>
              </a:ext>
            </a:extLst>
          </p:cNvPr>
          <p:cNvSpPr txBox="1"/>
          <p:nvPr/>
        </p:nvSpPr>
        <p:spPr>
          <a:xfrm>
            <a:off x="2432160" y="2520"/>
            <a:ext cx="521604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4. … и все становится плохо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8F67E9-A8AF-4FB0-97F3-65C2522C17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60" y="149040"/>
            <a:ext cx="10079640" cy="712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829B7262-2945-4591-BC62-F09A6923023B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1CF4671-8A96-4633-9CA8-49B386101FAA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E8273BFA-7307-4F12-9847-A7159E28CD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BB12D5-3DF4-4647-AF00-1BA5F4DE3421}"/>
              </a:ext>
            </a:extLst>
          </p:cNvPr>
          <p:cNvSpPr txBox="1"/>
          <p:nvPr/>
        </p:nvSpPr>
        <p:spPr>
          <a:xfrm>
            <a:off x="2316240" y="73080"/>
            <a:ext cx="544752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5. Первые варианты решения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4556A-1617-4613-8F68-6C52CD99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59000" y="1173600"/>
            <a:ext cx="5580360" cy="521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0A74EE3F-5566-4326-ADFE-933D719A4F6A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8150A74-F4E5-4A6B-A103-095C37D81AC6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777D4F82-439D-4F1F-9149-80A4DF6983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8CD2A-D147-4AB3-A1BB-D1C404F678EE}"/>
              </a:ext>
            </a:extLst>
          </p:cNvPr>
          <p:cNvSpPr txBox="1"/>
          <p:nvPr/>
        </p:nvSpPr>
        <p:spPr>
          <a:xfrm>
            <a:off x="2316240" y="73080"/>
            <a:ext cx="563832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5.2 Коридорное тестирование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5F7DD-434F-417F-AC6A-85873517885D}"/>
              </a:ext>
            </a:extLst>
          </p:cNvPr>
          <p:cNvSpPr txBox="1"/>
          <p:nvPr/>
        </p:nvSpPr>
        <p:spPr>
          <a:xfrm>
            <a:off x="104701" y="1080720"/>
            <a:ext cx="9807115" cy="42943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Предлагаемые решения больше всего говорят об опыте кандидата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BBFE35-723D-45DC-AAFB-F21D0D8C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11000" y="2428920"/>
            <a:ext cx="6858360" cy="426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B159C034-F876-4145-B43F-EBA1B3D26631}"/>
              </a:ext>
            </a:extLst>
          </p:cNvPr>
          <p:cNvSpPr/>
          <p:nvPr/>
        </p:nvSpPr>
        <p:spPr>
          <a:xfrm>
            <a:off x="0" y="6912000"/>
            <a:ext cx="10080720" cy="647640"/>
          </a:xfrm>
          <a:custGeom>
            <a:avLst>
              <a:gd name="f0" fmla="val 5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21819"/>
          </a:solidFill>
          <a:ln w="9360" cap="sq">
            <a:solidFill>
              <a:srgbClr val="808080"/>
            </a:solidFill>
            <a:prstDash val="solid"/>
            <a:miter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338ED1E-9E36-4D51-AD9C-B13CCAA9F43B}"/>
              </a:ext>
            </a:extLst>
          </p:cNvPr>
          <p:cNvSpPr/>
          <p:nvPr/>
        </p:nvSpPr>
        <p:spPr>
          <a:xfrm>
            <a:off x="1368360" y="6983280"/>
            <a:ext cx="8423280" cy="50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52200" rIns="90000" bIns="45000" anchor="t" anchorCtr="0" compatLnSpc="1">
            <a:normAutofit/>
          </a:bodyPr>
          <a:lstStyle/>
          <a:p>
            <a:pPr marL="0" marR="0" lvl="0" indent="0" algn="l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Шишки и плюшки тестирования миграции</a:t>
            </a:r>
          </a:p>
        </p:txBody>
      </p:sp>
      <p:pic>
        <p:nvPicPr>
          <p:cNvPr id="4" name="Picture 6" descr="https://sqadays.com/files/autoupload/15/21/34/rdb3b2tw44465.png">
            <a:extLst>
              <a:ext uri="{FF2B5EF4-FFF2-40B4-BE49-F238E27FC236}">
                <a16:creationId xmlns:a16="http://schemas.microsoft.com/office/drawing/2014/main" id="{E532D608-A884-487D-B0B5-AE8C6036E8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12000"/>
            <a:ext cx="104615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7ED45-C54D-49F1-8FDD-2EF6A80B69E6}"/>
              </a:ext>
            </a:extLst>
          </p:cNvPr>
          <p:cNvSpPr txBox="1"/>
          <p:nvPr/>
        </p:nvSpPr>
        <p:spPr>
          <a:xfrm>
            <a:off x="4026239" y="72720"/>
            <a:ext cx="202788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6. Повезло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4FB8F-A1A8-4681-ADDA-CA55AC0C60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5360" y="1080000"/>
            <a:ext cx="8729640" cy="4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405</Words>
  <Application>Microsoft Office PowerPoint</Application>
  <PresentationFormat>Произвольный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SQA Days 26</dc:title>
  <dc:creator>Владислав Орликов</dc:creator>
  <cp:lastModifiedBy>Владислав Орликов</cp:lastModifiedBy>
  <cp:revision>23</cp:revision>
  <dcterms:created xsi:type="dcterms:W3CDTF">2015-01-21T13:52:29Z</dcterms:created>
  <dcterms:modified xsi:type="dcterms:W3CDTF">2019-11-19T09:21:53Z</dcterms:modified>
</cp:coreProperties>
</file>