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47"/>
  </p:notesMasterIdLst>
  <p:sldIdLst>
    <p:sldId id="256" r:id="rId2"/>
    <p:sldId id="307" r:id="rId3"/>
    <p:sldId id="264" r:id="rId4"/>
    <p:sldId id="265" r:id="rId5"/>
    <p:sldId id="258" r:id="rId6"/>
    <p:sldId id="267" r:id="rId7"/>
    <p:sldId id="268" r:id="rId8"/>
    <p:sldId id="269" r:id="rId9"/>
    <p:sldId id="270" r:id="rId10"/>
    <p:sldId id="271" r:id="rId11"/>
    <p:sldId id="272" r:id="rId12"/>
    <p:sldId id="273" r:id="rId13"/>
    <p:sldId id="276" r:id="rId14"/>
    <p:sldId id="309" r:id="rId15"/>
    <p:sldId id="263" r:id="rId16"/>
    <p:sldId id="279" r:id="rId17"/>
    <p:sldId id="261" r:id="rId18"/>
    <p:sldId id="277" r:id="rId19"/>
    <p:sldId id="278" r:id="rId20"/>
    <p:sldId id="280" r:id="rId21"/>
    <p:sldId id="281" r:id="rId22"/>
    <p:sldId id="282" r:id="rId23"/>
    <p:sldId id="284" r:id="rId24"/>
    <p:sldId id="285" r:id="rId25"/>
    <p:sldId id="286" r:id="rId26"/>
    <p:sldId id="300" r:id="rId27"/>
    <p:sldId id="288" r:id="rId28"/>
    <p:sldId id="310" r:id="rId29"/>
    <p:sldId id="301" r:id="rId30"/>
    <p:sldId id="291" r:id="rId31"/>
    <p:sldId id="303" r:id="rId32"/>
    <p:sldId id="290" r:id="rId33"/>
    <p:sldId id="292" r:id="rId34"/>
    <p:sldId id="311" r:id="rId35"/>
    <p:sldId id="293" r:id="rId36"/>
    <p:sldId id="294" r:id="rId37"/>
    <p:sldId id="304" r:id="rId38"/>
    <p:sldId id="312" r:id="rId39"/>
    <p:sldId id="296" r:id="rId40"/>
    <p:sldId id="297" r:id="rId41"/>
    <p:sldId id="298" r:id="rId42"/>
    <p:sldId id="305" r:id="rId43"/>
    <p:sldId id="306" r:id="rId44"/>
    <p:sldId id="308" r:id="rId45"/>
    <p:sldId id="262" r:id="rId46"/>
  </p:sldIdLst>
  <p:sldSz cx="13439775" cy="7559675"/>
  <p:notesSz cx="7559675" cy="10691813"/>
  <p:defaultTextStyle>
    <a:defPPr>
      <a:defRPr lang="en-GB"/>
    </a:defPPr>
    <a:lvl1pPr algn="l" defTabSz="449263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1pPr>
    <a:lvl2pPr marL="742950" indent="-285750" algn="l" defTabSz="449263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2pPr>
    <a:lvl3pPr marL="1143000" indent="-228600" algn="l" defTabSz="449263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3pPr>
    <a:lvl4pPr marL="1600200" indent="-228600" algn="l" defTabSz="449263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4pPr>
    <a:lvl5pPr marL="2057400" indent="-228600" algn="l" defTabSz="449263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54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3" d="100"/>
          <a:sy n="73" d="100"/>
        </p:scale>
        <p:origin x="211" y="77"/>
      </p:cViewPr>
      <p:guideLst>
        <p:guide orient="horz" pos="2154"/>
        <p:guide pos="3840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notesMaster" Target="notesMasters/notesMaster1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1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217488" y="812800"/>
            <a:ext cx="7121525" cy="4006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sp>
      <p:sp>
        <p:nvSpPr>
          <p:cNvPr id="2" name="Rectangle 2"/>
          <p:cNvSpPr>
            <a:spLocks noGrp="1" noChangeArrowheads="1"/>
          </p:cNvSpPr>
          <p:nvPr>
            <p:ph type="body"/>
          </p:nvPr>
        </p:nvSpPr>
        <p:spPr bwMode="auto">
          <a:xfrm>
            <a:off x="755650" y="5078413"/>
            <a:ext cx="6046788" cy="481012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ru-RU" altLang="ru-RU" noProof="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hdr"/>
          </p:nvPr>
        </p:nvSpPr>
        <p:spPr bwMode="auto">
          <a:xfrm>
            <a:off x="0" y="0"/>
            <a:ext cx="3279775" cy="5334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eaLnBrk="1">
              <a:lnSpc>
                <a:spcPct val="95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rgbClr val="000000"/>
                </a:solidFill>
                <a:latin typeface="Times New Roman" pitchFamily="16" charset="0"/>
                <a:ea typeface="Microsoft YaHei" charset="-122"/>
                <a:cs typeface="Arial Unicode MS" charset="0"/>
              </a:defRPr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dt"/>
          </p:nvPr>
        </p:nvSpPr>
        <p:spPr bwMode="auto">
          <a:xfrm>
            <a:off x="4278313" y="0"/>
            <a:ext cx="3279775" cy="5334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 eaLnBrk="1">
              <a:lnSpc>
                <a:spcPct val="95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rgbClr val="000000"/>
                </a:solidFill>
                <a:latin typeface="Times New Roman" pitchFamily="16" charset="0"/>
                <a:ea typeface="Microsoft YaHei" charset="-122"/>
                <a:cs typeface="Arial Unicode MS" charset="0"/>
              </a:defRPr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ftr"/>
          </p:nvPr>
        </p:nvSpPr>
        <p:spPr bwMode="auto">
          <a:xfrm>
            <a:off x="0" y="10156825"/>
            <a:ext cx="3279775" cy="5334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eaLnBrk="1">
              <a:lnSpc>
                <a:spcPct val="95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rgbClr val="000000"/>
                </a:solidFill>
                <a:latin typeface="Times New Roman" pitchFamily="16" charset="0"/>
                <a:ea typeface="Microsoft YaHei" charset="-122"/>
                <a:cs typeface="Arial Unicode MS" charset="0"/>
              </a:defRPr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sldNum"/>
          </p:nvPr>
        </p:nvSpPr>
        <p:spPr bwMode="auto">
          <a:xfrm>
            <a:off x="4278313" y="10156825"/>
            <a:ext cx="3279775" cy="5334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 eaLnBrk="1">
              <a:lnSpc>
                <a:spcPct val="95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>
                <a:tab pos="723900" algn="l"/>
                <a:tab pos="1447800" algn="l"/>
                <a:tab pos="2171700" algn="l"/>
                <a:tab pos="2895600" algn="l"/>
              </a:tabLst>
              <a:defRPr sz="1400" smtClean="0">
                <a:solidFill>
                  <a:srgbClr val="000000"/>
                </a:solidFill>
                <a:latin typeface="Times New Roman" panose="02020603050405020304" pitchFamily="18" charset="0"/>
                <a:ea typeface="Arial Unicode MS" charset="-128"/>
              </a:defRPr>
            </a:lvl1pPr>
          </a:lstStyle>
          <a:p>
            <a:pPr>
              <a:defRPr/>
            </a:pPr>
            <a:fld id="{51431B83-D588-4EE4-B2C3-629C07BB53F0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1pPr>
    <a:lvl2pPr marL="742950" indent="-28575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2pPr>
    <a:lvl3pPr marL="11430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3pPr>
    <a:lvl4pPr marL="16002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4pPr>
    <a:lvl5pPr marL="20574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6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4A4A6B17-B172-458B-B1BA-1AF7E07AB849}" type="slidenum">
              <a:rPr lang="ru-RU" altLang="ru-RU" sz="1400"/>
              <a:pPr>
                <a:spcBef>
                  <a:spcPct val="0"/>
                </a:spcBef>
              </a:pPr>
              <a:t>1</a:t>
            </a:fld>
            <a:endParaRPr lang="ru-RU" altLang="ru-RU" sz="1400"/>
          </a:p>
        </p:txBody>
      </p:sp>
      <p:sp>
        <p:nvSpPr>
          <p:cNvPr id="4099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5900" y="812800"/>
            <a:ext cx="7126288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410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 smtClean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6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DB9A429C-96EE-4516-A810-E4F30B461AD0}" type="slidenum">
              <a:rPr lang="ru-RU" altLang="ru-RU" sz="1400"/>
              <a:pPr>
                <a:spcBef>
                  <a:spcPct val="0"/>
                </a:spcBef>
              </a:pPr>
              <a:t>2</a:t>
            </a:fld>
            <a:endParaRPr lang="ru-RU" altLang="ru-RU" sz="1400"/>
          </a:p>
        </p:txBody>
      </p:sp>
      <p:sp>
        <p:nvSpPr>
          <p:cNvPr id="28675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5900" y="812800"/>
            <a:ext cx="7126288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2867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 smtClean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15371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6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F71B0F09-71F7-410C-A3F3-A85846D6FB24}" type="slidenum">
              <a:rPr lang="ru-RU" altLang="ru-RU" sz="1400"/>
              <a:pPr>
                <a:spcBef>
                  <a:spcPct val="0"/>
                </a:spcBef>
              </a:pPr>
              <a:t>3</a:t>
            </a:fld>
            <a:endParaRPr lang="ru-RU" altLang="ru-RU" sz="1400"/>
          </a:p>
        </p:txBody>
      </p:sp>
      <p:sp>
        <p:nvSpPr>
          <p:cNvPr id="6147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5900" y="812800"/>
            <a:ext cx="7126288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614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 smtClean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6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FEAA1916-AB93-42C2-8165-F991736E17B3}" type="slidenum">
              <a:rPr lang="ru-RU" altLang="ru-RU" sz="1400"/>
              <a:pPr>
                <a:spcBef>
                  <a:spcPct val="0"/>
                </a:spcBef>
              </a:pPr>
              <a:t>4</a:t>
            </a:fld>
            <a:endParaRPr lang="ru-RU" altLang="ru-RU" sz="1400"/>
          </a:p>
        </p:txBody>
      </p:sp>
      <p:sp>
        <p:nvSpPr>
          <p:cNvPr id="8195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5900" y="812800"/>
            <a:ext cx="7126288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819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 smtClean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6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A1A1B896-9B8C-4AF1-9A5F-1E9F334FF4EC}" type="slidenum">
              <a:rPr lang="ru-RU" altLang="ru-RU" sz="1400"/>
              <a:pPr>
                <a:spcBef>
                  <a:spcPct val="0"/>
                </a:spcBef>
              </a:pPr>
              <a:t>5</a:t>
            </a:fld>
            <a:endParaRPr lang="ru-RU" altLang="ru-RU" sz="1400"/>
          </a:p>
        </p:txBody>
      </p:sp>
      <p:sp>
        <p:nvSpPr>
          <p:cNvPr id="10243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5900" y="812800"/>
            <a:ext cx="7126288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024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 smtClean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6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190B8FC8-BEF5-4814-8ADD-2F9034E551F5}" type="slidenum">
              <a:rPr lang="ru-RU" altLang="ru-RU" sz="1400"/>
              <a:pPr>
                <a:spcBef>
                  <a:spcPct val="0"/>
                </a:spcBef>
              </a:pPr>
              <a:t>6</a:t>
            </a:fld>
            <a:endParaRPr lang="ru-RU" altLang="ru-RU" sz="1400"/>
          </a:p>
        </p:txBody>
      </p:sp>
      <p:sp>
        <p:nvSpPr>
          <p:cNvPr id="12291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5900" y="812800"/>
            <a:ext cx="7126288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229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 smtClean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6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FB57C5D4-227C-4A1F-8B1C-F5DD8F6BC728}" type="slidenum">
              <a:rPr lang="ru-RU" altLang="ru-RU" sz="1400"/>
              <a:pPr>
                <a:spcBef>
                  <a:spcPct val="0"/>
                </a:spcBef>
              </a:pPr>
              <a:t>7</a:t>
            </a:fld>
            <a:endParaRPr lang="ru-RU" altLang="ru-RU" sz="1400"/>
          </a:p>
        </p:txBody>
      </p:sp>
      <p:sp>
        <p:nvSpPr>
          <p:cNvPr id="14339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5900" y="812800"/>
            <a:ext cx="7126288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434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 smtClean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6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55605939-F1A2-41BE-BFC5-996ED871553C}" type="slidenum">
              <a:rPr lang="ru-RU" altLang="ru-RU" sz="1400"/>
              <a:pPr>
                <a:spcBef>
                  <a:spcPct val="0"/>
                </a:spcBef>
              </a:pPr>
              <a:t>8</a:t>
            </a:fld>
            <a:endParaRPr lang="ru-RU" altLang="ru-RU" sz="1400"/>
          </a:p>
        </p:txBody>
      </p:sp>
      <p:sp>
        <p:nvSpPr>
          <p:cNvPr id="16387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5900" y="812800"/>
            <a:ext cx="7126288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638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 smtClean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6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B6A647EF-08A5-418A-A0B1-94CB62962C6B}" type="slidenum">
              <a:rPr lang="ru-RU" altLang="ru-RU" sz="1400"/>
              <a:pPr>
                <a:spcBef>
                  <a:spcPct val="0"/>
                </a:spcBef>
              </a:pPr>
              <a:t>9</a:t>
            </a:fld>
            <a:endParaRPr lang="ru-RU" altLang="ru-RU" sz="1400"/>
          </a:p>
        </p:txBody>
      </p:sp>
      <p:sp>
        <p:nvSpPr>
          <p:cNvPr id="18435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5900" y="812800"/>
            <a:ext cx="7126288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843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 smtClean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6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0976E3EF-AD65-49D5-8F9D-01002C512FA8}" type="slidenum">
              <a:rPr lang="ru-RU" altLang="ru-RU" sz="1400"/>
              <a:pPr>
                <a:spcBef>
                  <a:spcPct val="0"/>
                </a:spcBef>
              </a:pPr>
              <a:t>10</a:t>
            </a:fld>
            <a:endParaRPr lang="ru-RU" altLang="ru-RU" sz="1400"/>
          </a:p>
        </p:txBody>
      </p:sp>
      <p:sp>
        <p:nvSpPr>
          <p:cNvPr id="20483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5900" y="812800"/>
            <a:ext cx="7126288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2048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 smtClean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6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A477D448-503A-433F-A19F-77AEB8179D1E}" type="slidenum">
              <a:rPr lang="ru-RU" altLang="ru-RU" sz="1400"/>
              <a:pPr>
                <a:spcBef>
                  <a:spcPct val="0"/>
                </a:spcBef>
              </a:pPr>
              <a:t>11</a:t>
            </a:fld>
            <a:endParaRPr lang="ru-RU" altLang="ru-RU" sz="1400"/>
          </a:p>
        </p:txBody>
      </p:sp>
      <p:sp>
        <p:nvSpPr>
          <p:cNvPr id="22531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5900" y="812800"/>
            <a:ext cx="7126288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2253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 smtClean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6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361D488B-6DC6-4B59-AF98-159014545294}" type="slidenum">
              <a:rPr lang="ru-RU" altLang="ru-RU" sz="1400"/>
              <a:pPr>
                <a:spcBef>
                  <a:spcPct val="0"/>
                </a:spcBef>
              </a:pPr>
              <a:t>12</a:t>
            </a:fld>
            <a:endParaRPr lang="ru-RU" altLang="ru-RU" sz="1400"/>
          </a:p>
        </p:txBody>
      </p:sp>
      <p:sp>
        <p:nvSpPr>
          <p:cNvPr id="24579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5900" y="812800"/>
            <a:ext cx="7126288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2458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 smtClean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6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E20DB102-D0AF-4E3A-B75E-56C999E5FFFA}" type="slidenum">
              <a:rPr lang="ru-RU" altLang="ru-RU" sz="1400"/>
              <a:pPr>
                <a:spcBef>
                  <a:spcPct val="0"/>
                </a:spcBef>
              </a:pPr>
              <a:t>13</a:t>
            </a:fld>
            <a:endParaRPr lang="ru-RU" altLang="ru-RU" sz="1400"/>
          </a:p>
        </p:txBody>
      </p:sp>
      <p:sp>
        <p:nvSpPr>
          <p:cNvPr id="26627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5900" y="812800"/>
            <a:ext cx="7126288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2662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 smtClean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6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E20DB102-D0AF-4E3A-B75E-56C999E5FFFA}" type="slidenum">
              <a:rPr lang="ru-RU" altLang="ru-RU" sz="1400"/>
              <a:pPr>
                <a:spcBef>
                  <a:spcPct val="0"/>
                </a:spcBef>
              </a:pPr>
              <a:t>14</a:t>
            </a:fld>
            <a:endParaRPr lang="ru-RU" altLang="ru-RU" sz="1400"/>
          </a:p>
        </p:txBody>
      </p:sp>
      <p:sp>
        <p:nvSpPr>
          <p:cNvPr id="26627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5900" y="812800"/>
            <a:ext cx="7126288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2662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 smtClean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374585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6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DB9A429C-96EE-4516-A810-E4F30B461AD0}" type="slidenum">
              <a:rPr lang="ru-RU" altLang="ru-RU" sz="1400"/>
              <a:pPr>
                <a:spcBef>
                  <a:spcPct val="0"/>
                </a:spcBef>
              </a:pPr>
              <a:t>15</a:t>
            </a:fld>
            <a:endParaRPr lang="ru-RU" altLang="ru-RU" sz="1400"/>
          </a:p>
        </p:txBody>
      </p:sp>
      <p:sp>
        <p:nvSpPr>
          <p:cNvPr id="28675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5900" y="812800"/>
            <a:ext cx="7126288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2867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 smtClean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6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83606115-AB2F-420A-9D3D-8C23EAF80820}" type="slidenum">
              <a:rPr lang="ru-RU" altLang="ru-RU" sz="1400"/>
              <a:pPr>
                <a:spcBef>
                  <a:spcPct val="0"/>
                </a:spcBef>
              </a:pPr>
              <a:t>16</a:t>
            </a:fld>
            <a:endParaRPr lang="ru-RU" altLang="ru-RU" sz="1400"/>
          </a:p>
        </p:txBody>
      </p:sp>
      <p:sp>
        <p:nvSpPr>
          <p:cNvPr id="30723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5900" y="812800"/>
            <a:ext cx="7126288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3072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 smtClean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6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3F52CCBA-6731-4226-B649-18669FE3BC39}" type="slidenum">
              <a:rPr lang="ru-RU" altLang="ru-RU" sz="1400"/>
              <a:pPr>
                <a:spcBef>
                  <a:spcPct val="0"/>
                </a:spcBef>
              </a:pPr>
              <a:t>17</a:t>
            </a:fld>
            <a:endParaRPr lang="ru-RU" altLang="ru-RU" sz="1400"/>
          </a:p>
        </p:txBody>
      </p:sp>
      <p:sp>
        <p:nvSpPr>
          <p:cNvPr id="32771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5900" y="812800"/>
            <a:ext cx="7126288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3277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 smtClean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6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CD8B7426-BD41-492E-8AEE-0987CF119DA5}" type="slidenum">
              <a:rPr lang="ru-RU" altLang="ru-RU" sz="1400"/>
              <a:pPr>
                <a:spcBef>
                  <a:spcPct val="0"/>
                </a:spcBef>
              </a:pPr>
              <a:t>18</a:t>
            </a:fld>
            <a:endParaRPr lang="ru-RU" altLang="ru-RU" sz="1400"/>
          </a:p>
        </p:txBody>
      </p:sp>
      <p:sp>
        <p:nvSpPr>
          <p:cNvPr id="34819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5900" y="812800"/>
            <a:ext cx="7126288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3482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 smtClean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6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D1811816-0656-409B-86EB-328228716A08}" type="slidenum">
              <a:rPr lang="ru-RU" altLang="ru-RU" sz="1400"/>
              <a:pPr>
                <a:spcBef>
                  <a:spcPct val="0"/>
                </a:spcBef>
              </a:pPr>
              <a:t>19</a:t>
            </a:fld>
            <a:endParaRPr lang="ru-RU" altLang="ru-RU" sz="1400"/>
          </a:p>
        </p:txBody>
      </p:sp>
      <p:sp>
        <p:nvSpPr>
          <p:cNvPr id="36867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5900" y="812800"/>
            <a:ext cx="7126288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3686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 smtClean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6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DFE1B5B3-E476-4AC3-9792-F54C6B39A723}" type="slidenum">
              <a:rPr lang="ru-RU" altLang="ru-RU" sz="1400"/>
              <a:pPr>
                <a:spcBef>
                  <a:spcPct val="0"/>
                </a:spcBef>
              </a:pPr>
              <a:t>20</a:t>
            </a:fld>
            <a:endParaRPr lang="ru-RU" altLang="ru-RU" sz="1400"/>
          </a:p>
        </p:txBody>
      </p:sp>
      <p:sp>
        <p:nvSpPr>
          <p:cNvPr id="38915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5900" y="812800"/>
            <a:ext cx="7126288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3891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 smtClean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6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1EE35077-B2C8-43FF-9805-0247B7B23477}" type="slidenum">
              <a:rPr lang="ru-RU" altLang="ru-RU" sz="1400"/>
              <a:pPr>
                <a:spcBef>
                  <a:spcPct val="0"/>
                </a:spcBef>
              </a:pPr>
              <a:t>21</a:t>
            </a:fld>
            <a:endParaRPr lang="ru-RU" altLang="ru-RU" sz="1400"/>
          </a:p>
        </p:txBody>
      </p:sp>
      <p:sp>
        <p:nvSpPr>
          <p:cNvPr id="40963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5900" y="812800"/>
            <a:ext cx="7126288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4096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 smtClean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6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D38F5357-7E97-4AF0-B81A-FFC72D4028F8}" type="slidenum">
              <a:rPr lang="ru-RU" altLang="ru-RU" sz="1400"/>
              <a:pPr>
                <a:spcBef>
                  <a:spcPct val="0"/>
                </a:spcBef>
              </a:pPr>
              <a:t>22</a:t>
            </a:fld>
            <a:endParaRPr lang="ru-RU" altLang="ru-RU" sz="1400"/>
          </a:p>
        </p:txBody>
      </p:sp>
      <p:sp>
        <p:nvSpPr>
          <p:cNvPr id="43011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5900" y="812800"/>
            <a:ext cx="7126288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4301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 smtClean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6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D38F5357-7E97-4AF0-B81A-FFC72D4028F8}" type="slidenum">
              <a:rPr lang="ru-RU" altLang="ru-RU" sz="1400"/>
              <a:pPr>
                <a:spcBef>
                  <a:spcPct val="0"/>
                </a:spcBef>
              </a:pPr>
              <a:t>23</a:t>
            </a:fld>
            <a:endParaRPr lang="ru-RU" altLang="ru-RU" sz="1400"/>
          </a:p>
        </p:txBody>
      </p:sp>
      <p:sp>
        <p:nvSpPr>
          <p:cNvPr id="43011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5900" y="812800"/>
            <a:ext cx="7126288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4301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 smtClean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590059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6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D38F5357-7E97-4AF0-B81A-FFC72D4028F8}" type="slidenum">
              <a:rPr lang="ru-RU" altLang="ru-RU" sz="1400"/>
              <a:pPr>
                <a:spcBef>
                  <a:spcPct val="0"/>
                </a:spcBef>
              </a:pPr>
              <a:t>24</a:t>
            </a:fld>
            <a:endParaRPr lang="ru-RU" altLang="ru-RU" sz="1400"/>
          </a:p>
        </p:txBody>
      </p:sp>
      <p:sp>
        <p:nvSpPr>
          <p:cNvPr id="43011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5900" y="812800"/>
            <a:ext cx="7126288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4301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 smtClean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059989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6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D38F5357-7E97-4AF0-B81A-FFC72D4028F8}" type="slidenum">
              <a:rPr lang="ru-RU" altLang="ru-RU" sz="1400"/>
              <a:pPr>
                <a:spcBef>
                  <a:spcPct val="0"/>
                </a:spcBef>
              </a:pPr>
              <a:t>25</a:t>
            </a:fld>
            <a:endParaRPr lang="ru-RU" altLang="ru-RU" sz="1400"/>
          </a:p>
        </p:txBody>
      </p:sp>
      <p:sp>
        <p:nvSpPr>
          <p:cNvPr id="43011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5900" y="812800"/>
            <a:ext cx="7126288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4301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 smtClean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355111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6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DFE1B5B3-E476-4AC3-9792-F54C6B39A723}" type="slidenum">
              <a:rPr lang="ru-RU" altLang="ru-RU" sz="1400"/>
              <a:pPr>
                <a:spcBef>
                  <a:spcPct val="0"/>
                </a:spcBef>
              </a:pPr>
              <a:t>26</a:t>
            </a:fld>
            <a:endParaRPr lang="ru-RU" altLang="ru-RU" sz="1400"/>
          </a:p>
        </p:txBody>
      </p:sp>
      <p:sp>
        <p:nvSpPr>
          <p:cNvPr id="38915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5900" y="812800"/>
            <a:ext cx="7126288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3891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 smtClean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675481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6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DB9A429C-96EE-4516-A810-E4F30B461AD0}" type="slidenum">
              <a:rPr lang="ru-RU" altLang="ru-RU" sz="1400"/>
              <a:pPr>
                <a:spcBef>
                  <a:spcPct val="0"/>
                </a:spcBef>
              </a:pPr>
              <a:t>27</a:t>
            </a:fld>
            <a:endParaRPr lang="ru-RU" altLang="ru-RU" sz="1400"/>
          </a:p>
        </p:txBody>
      </p:sp>
      <p:sp>
        <p:nvSpPr>
          <p:cNvPr id="28675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5900" y="812800"/>
            <a:ext cx="7126288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2867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 smtClean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035055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6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DB9A429C-96EE-4516-A810-E4F30B461AD0}" type="slidenum">
              <a:rPr lang="ru-RU" altLang="ru-RU" sz="1400"/>
              <a:pPr>
                <a:spcBef>
                  <a:spcPct val="0"/>
                </a:spcBef>
              </a:pPr>
              <a:t>28</a:t>
            </a:fld>
            <a:endParaRPr lang="ru-RU" altLang="ru-RU" sz="1400"/>
          </a:p>
        </p:txBody>
      </p:sp>
      <p:sp>
        <p:nvSpPr>
          <p:cNvPr id="28675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5900" y="812800"/>
            <a:ext cx="7126288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2867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 smtClean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4673026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6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D1811816-0656-409B-86EB-328228716A08}" type="slidenum">
              <a:rPr lang="ru-RU" altLang="ru-RU" sz="1400"/>
              <a:pPr>
                <a:spcBef>
                  <a:spcPct val="0"/>
                </a:spcBef>
              </a:pPr>
              <a:t>29</a:t>
            </a:fld>
            <a:endParaRPr lang="ru-RU" altLang="ru-RU" sz="1400"/>
          </a:p>
        </p:txBody>
      </p:sp>
      <p:sp>
        <p:nvSpPr>
          <p:cNvPr id="36867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5900" y="812800"/>
            <a:ext cx="7126288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3686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 smtClean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47329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6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DB9A429C-96EE-4516-A810-E4F30B461AD0}" type="slidenum">
              <a:rPr lang="ru-RU" altLang="ru-RU" sz="1400"/>
              <a:pPr>
                <a:spcBef>
                  <a:spcPct val="0"/>
                </a:spcBef>
              </a:pPr>
              <a:t>30</a:t>
            </a:fld>
            <a:endParaRPr lang="ru-RU" altLang="ru-RU" sz="1400"/>
          </a:p>
        </p:txBody>
      </p:sp>
      <p:sp>
        <p:nvSpPr>
          <p:cNvPr id="28675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5900" y="812800"/>
            <a:ext cx="7126288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2867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 smtClean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5693806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6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83606115-AB2F-420A-9D3D-8C23EAF80820}" type="slidenum">
              <a:rPr lang="ru-RU" altLang="ru-RU" sz="1400"/>
              <a:pPr>
                <a:spcBef>
                  <a:spcPct val="0"/>
                </a:spcBef>
              </a:pPr>
              <a:t>31</a:t>
            </a:fld>
            <a:endParaRPr lang="ru-RU" altLang="ru-RU" sz="1400"/>
          </a:p>
        </p:txBody>
      </p:sp>
      <p:sp>
        <p:nvSpPr>
          <p:cNvPr id="30723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5900" y="812800"/>
            <a:ext cx="7126288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3072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 smtClean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6959517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6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DB9A429C-96EE-4516-A810-E4F30B461AD0}" type="slidenum">
              <a:rPr lang="ru-RU" altLang="ru-RU" sz="1400"/>
              <a:pPr>
                <a:spcBef>
                  <a:spcPct val="0"/>
                </a:spcBef>
              </a:pPr>
              <a:t>32</a:t>
            </a:fld>
            <a:endParaRPr lang="ru-RU" altLang="ru-RU" sz="1400"/>
          </a:p>
        </p:txBody>
      </p:sp>
      <p:sp>
        <p:nvSpPr>
          <p:cNvPr id="28675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5900" y="812800"/>
            <a:ext cx="7126288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2867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 smtClean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0874546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6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DB9A429C-96EE-4516-A810-E4F30B461AD0}" type="slidenum">
              <a:rPr lang="ru-RU" altLang="ru-RU" sz="1400"/>
              <a:pPr>
                <a:spcBef>
                  <a:spcPct val="0"/>
                </a:spcBef>
              </a:pPr>
              <a:t>33</a:t>
            </a:fld>
            <a:endParaRPr lang="ru-RU" altLang="ru-RU" sz="1400"/>
          </a:p>
        </p:txBody>
      </p:sp>
      <p:sp>
        <p:nvSpPr>
          <p:cNvPr id="28675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5900" y="812800"/>
            <a:ext cx="7126288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2867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 smtClean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8570830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6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DB9A429C-96EE-4516-A810-E4F30B461AD0}" type="slidenum">
              <a:rPr lang="ru-RU" altLang="ru-RU" sz="1400"/>
              <a:pPr>
                <a:spcBef>
                  <a:spcPct val="0"/>
                </a:spcBef>
              </a:pPr>
              <a:t>34</a:t>
            </a:fld>
            <a:endParaRPr lang="ru-RU" altLang="ru-RU" sz="1400"/>
          </a:p>
        </p:txBody>
      </p:sp>
      <p:sp>
        <p:nvSpPr>
          <p:cNvPr id="28675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5900" y="812800"/>
            <a:ext cx="7126288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2867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 smtClean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36181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6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DB9A429C-96EE-4516-A810-E4F30B461AD0}" type="slidenum">
              <a:rPr lang="ru-RU" altLang="ru-RU" sz="1400"/>
              <a:pPr>
                <a:spcBef>
                  <a:spcPct val="0"/>
                </a:spcBef>
              </a:pPr>
              <a:t>35</a:t>
            </a:fld>
            <a:endParaRPr lang="ru-RU" altLang="ru-RU" sz="1400"/>
          </a:p>
        </p:txBody>
      </p:sp>
      <p:sp>
        <p:nvSpPr>
          <p:cNvPr id="28675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5900" y="812800"/>
            <a:ext cx="7126288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2867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 smtClean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5683524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6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DB9A429C-96EE-4516-A810-E4F30B461AD0}" type="slidenum">
              <a:rPr lang="ru-RU" altLang="ru-RU" sz="1400"/>
              <a:pPr>
                <a:spcBef>
                  <a:spcPct val="0"/>
                </a:spcBef>
              </a:pPr>
              <a:t>36</a:t>
            </a:fld>
            <a:endParaRPr lang="ru-RU" altLang="ru-RU" sz="1400"/>
          </a:p>
        </p:txBody>
      </p:sp>
      <p:sp>
        <p:nvSpPr>
          <p:cNvPr id="28675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5900" y="812800"/>
            <a:ext cx="7126288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2867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 smtClean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6778446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6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DB9A429C-96EE-4516-A810-E4F30B461AD0}" type="slidenum">
              <a:rPr lang="ru-RU" altLang="ru-RU" sz="1400"/>
              <a:pPr>
                <a:spcBef>
                  <a:spcPct val="0"/>
                </a:spcBef>
              </a:pPr>
              <a:t>37</a:t>
            </a:fld>
            <a:endParaRPr lang="ru-RU" altLang="ru-RU" sz="1400"/>
          </a:p>
        </p:txBody>
      </p:sp>
      <p:sp>
        <p:nvSpPr>
          <p:cNvPr id="28675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5900" y="812800"/>
            <a:ext cx="7126288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2867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 smtClean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924646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6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DB9A429C-96EE-4516-A810-E4F30B461AD0}" type="slidenum">
              <a:rPr lang="ru-RU" altLang="ru-RU" sz="1400"/>
              <a:pPr>
                <a:spcBef>
                  <a:spcPct val="0"/>
                </a:spcBef>
              </a:pPr>
              <a:t>38</a:t>
            </a:fld>
            <a:endParaRPr lang="ru-RU" altLang="ru-RU" sz="1400"/>
          </a:p>
        </p:txBody>
      </p:sp>
      <p:sp>
        <p:nvSpPr>
          <p:cNvPr id="28675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5900" y="812800"/>
            <a:ext cx="7126288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2867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 smtClean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1810813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6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DB9A429C-96EE-4516-A810-E4F30B461AD0}" type="slidenum">
              <a:rPr lang="ru-RU" altLang="ru-RU" sz="1400"/>
              <a:pPr>
                <a:spcBef>
                  <a:spcPct val="0"/>
                </a:spcBef>
              </a:pPr>
              <a:t>39</a:t>
            </a:fld>
            <a:endParaRPr lang="ru-RU" altLang="ru-RU" sz="1400"/>
          </a:p>
        </p:txBody>
      </p:sp>
      <p:sp>
        <p:nvSpPr>
          <p:cNvPr id="28675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5900" y="812800"/>
            <a:ext cx="7126288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2867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 smtClean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9331137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6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DB9A429C-96EE-4516-A810-E4F30B461AD0}" type="slidenum">
              <a:rPr lang="ru-RU" altLang="ru-RU" sz="1400"/>
              <a:pPr>
                <a:spcBef>
                  <a:spcPct val="0"/>
                </a:spcBef>
              </a:pPr>
              <a:t>40</a:t>
            </a:fld>
            <a:endParaRPr lang="ru-RU" altLang="ru-RU" sz="1400"/>
          </a:p>
        </p:txBody>
      </p:sp>
      <p:sp>
        <p:nvSpPr>
          <p:cNvPr id="28675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5900" y="812800"/>
            <a:ext cx="7126288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2867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 smtClean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78812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6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DB9A429C-96EE-4516-A810-E4F30B461AD0}" type="slidenum">
              <a:rPr lang="ru-RU" altLang="ru-RU" sz="1400"/>
              <a:pPr>
                <a:spcBef>
                  <a:spcPct val="0"/>
                </a:spcBef>
              </a:pPr>
              <a:t>41</a:t>
            </a:fld>
            <a:endParaRPr lang="ru-RU" altLang="ru-RU" sz="1400"/>
          </a:p>
        </p:txBody>
      </p:sp>
      <p:sp>
        <p:nvSpPr>
          <p:cNvPr id="28675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5900" y="812800"/>
            <a:ext cx="7126288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2867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 smtClean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2746100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6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DB9A429C-96EE-4516-A810-E4F30B461AD0}" type="slidenum">
              <a:rPr lang="ru-RU" altLang="ru-RU" sz="1400"/>
              <a:pPr>
                <a:spcBef>
                  <a:spcPct val="0"/>
                </a:spcBef>
              </a:pPr>
              <a:t>42</a:t>
            </a:fld>
            <a:endParaRPr lang="ru-RU" altLang="ru-RU" sz="1400"/>
          </a:p>
        </p:txBody>
      </p:sp>
      <p:sp>
        <p:nvSpPr>
          <p:cNvPr id="28675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5900" y="812800"/>
            <a:ext cx="7126288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2867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 smtClean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1461172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6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DB9A429C-96EE-4516-A810-E4F30B461AD0}" type="slidenum">
              <a:rPr lang="ru-RU" altLang="ru-RU" sz="1400"/>
              <a:pPr>
                <a:spcBef>
                  <a:spcPct val="0"/>
                </a:spcBef>
              </a:pPr>
              <a:t>43</a:t>
            </a:fld>
            <a:endParaRPr lang="ru-RU" altLang="ru-RU" sz="1400"/>
          </a:p>
        </p:txBody>
      </p:sp>
      <p:sp>
        <p:nvSpPr>
          <p:cNvPr id="28675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5900" y="812800"/>
            <a:ext cx="7126288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2867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 smtClean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7020284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6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DB9A429C-96EE-4516-A810-E4F30B461AD0}" type="slidenum">
              <a:rPr lang="ru-RU" altLang="ru-RU" sz="1400"/>
              <a:pPr>
                <a:spcBef>
                  <a:spcPct val="0"/>
                </a:spcBef>
              </a:pPr>
              <a:t>44</a:t>
            </a:fld>
            <a:endParaRPr lang="ru-RU" altLang="ru-RU" sz="1400"/>
          </a:p>
        </p:txBody>
      </p:sp>
      <p:sp>
        <p:nvSpPr>
          <p:cNvPr id="28675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5900" y="812800"/>
            <a:ext cx="7126288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2867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 smtClean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0775684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6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FC4940E9-DC38-451C-BE4D-F925FDD14DA7}" type="slidenum">
              <a:rPr lang="ru-RU" altLang="ru-RU" sz="1400"/>
              <a:pPr>
                <a:spcBef>
                  <a:spcPct val="0"/>
                </a:spcBef>
              </a:pPr>
              <a:t>45</a:t>
            </a:fld>
            <a:endParaRPr lang="ru-RU" altLang="ru-RU" sz="1400"/>
          </a:p>
        </p:txBody>
      </p:sp>
      <p:sp>
        <p:nvSpPr>
          <p:cNvPr id="55299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5900" y="812800"/>
            <a:ext cx="7126288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5530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 smtClean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07455" y="2347914"/>
            <a:ext cx="11424867" cy="1620837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017026" y="4283075"/>
            <a:ext cx="9407842" cy="1931988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559D6B-C00F-4455-8595-779C85FA6E66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6069127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8699DD-85FC-48A5-9EBB-5DF985B03100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8734055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2483" y="4857751"/>
            <a:ext cx="11422751" cy="15017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2483" y="3203576"/>
            <a:ext cx="11422751" cy="1654175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608B68-D8C4-41BA-8882-19A7C3F209BA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8198632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70931" y="1768476"/>
            <a:ext cx="5943132" cy="49879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817248" y="1768476"/>
            <a:ext cx="5945248" cy="49879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293CC5-4A51-4F65-812E-454AE9C21894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4791695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3048" y="303214"/>
            <a:ext cx="12095798" cy="1258887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73047" y="1692275"/>
            <a:ext cx="5936783" cy="7048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73047" y="2397125"/>
            <a:ext cx="5936783" cy="43561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827830" y="1692275"/>
            <a:ext cx="5941016" cy="7048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827830" y="2397125"/>
            <a:ext cx="5941016" cy="43561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11142F-A45C-497E-BA94-5503DD2E4A5D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915405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46DE4F-450B-4CD7-A3BF-D5EE9E36DF8F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8263636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100593-A6FF-4F8F-B4A7-C9104442F923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2975414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3047" y="301626"/>
            <a:ext cx="4421369" cy="127952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255271" y="301625"/>
            <a:ext cx="7513575" cy="6451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3047" y="1581151"/>
            <a:ext cx="4421369" cy="51720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5726AE-298F-43F0-8A94-BF7E69A7816D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3230614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635044" y="5291139"/>
            <a:ext cx="8063865" cy="6254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635044" y="674689"/>
            <a:ext cx="8063865" cy="453707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635044" y="5916613"/>
            <a:ext cx="8063865" cy="88741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EB1C75-94E3-43D9-9054-6B8134752B66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2157651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84200A-10F3-44E4-9C9F-1A9B25C50530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8355599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9740133" y="301626"/>
            <a:ext cx="3022362" cy="645477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70932" y="301626"/>
            <a:ext cx="8866018" cy="645477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2E65C03-10D9-4A54-BC6E-2AF2E1C208E3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2678517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671513" y="301625"/>
            <a:ext cx="12090400" cy="1260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ru-RU" smtClean="0"/>
              <a:t>Для правки текста заголовка щелкните мышью</a:t>
            </a:r>
          </a:p>
        </p:txBody>
      </p:sp>
      <p:sp>
        <p:nvSpPr>
          <p:cNvPr id="1027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671513" y="1768475"/>
            <a:ext cx="12090400" cy="4987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28224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ru-RU" smtClean="0"/>
              <a:t>Для правки структуры щелкните мышью</a:t>
            </a:r>
          </a:p>
          <a:p>
            <a:pPr lvl="1"/>
            <a:r>
              <a:rPr lang="en-GB" altLang="ru-RU" smtClean="0"/>
              <a:t>Второй уровень структуры</a:t>
            </a:r>
          </a:p>
          <a:p>
            <a:pPr lvl="2"/>
            <a:r>
              <a:rPr lang="en-GB" altLang="ru-RU" smtClean="0"/>
              <a:t>Третий уровень структуры</a:t>
            </a:r>
          </a:p>
          <a:p>
            <a:pPr lvl="3"/>
            <a:r>
              <a:rPr lang="en-GB" altLang="ru-RU" smtClean="0"/>
              <a:t>Четвёртый уровень структуры</a:t>
            </a:r>
          </a:p>
          <a:p>
            <a:pPr lvl="4"/>
            <a:r>
              <a:rPr lang="en-GB" altLang="ru-RU" smtClean="0"/>
              <a:t>Пятый уровень структуры</a:t>
            </a:r>
          </a:p>
          <a:p>
            <a:pPr lvl="4"/>
            <a:r>
              <a:rPr lang="en-GB" altLang="ru-RU" smtClean="0"/>
              <a:t>Шестой уровень структуры</a:t>
            </a:r>
          </a:p>
          <a:p>
            <a:pPr lvl="4"/>
            <a:r>
              <a:rPr lang="en-GB" altLang="ru-RU" smtClean="0"/>
              <a:t>Седьмой уровень структуры</a:t>
            </a:r>
          </a:p>
          <a:p>
            <a:pPr lvl="4"/>
            <a:r>
              <a:rPr lang="en-GB" altLang="ru-RU" smtClean="0"/>
              <a:t>Восьмой уровень структуры</a:t>
            </a:r>
          </a:p>
          <a:p>
            <a:pPr lvl="4"/>
            <a:r>
              <a:rPr lang="en-GB" altLang="ru-RU" smtClean="0"/>
              <a:t>Девятый уровень структуры</a:t>
            </a:r>
          </a:p>
        </p:txBody>
      </p:sp>
      <p:sp>
        <p:nvSpPr>
          <p:cNvPr id="2" name="Rectangle 3"/>
          <p:cNvSpPr>
            <a:spLocks noGrp="1" noChangeArrowheads="1"/>
          </p:cNvSpPr>
          <p:nvPr>
            <p:ph type="dt"/>
          </p:nvPr>
        </p:nvSpPr>
        <p:spPr bwMode="auto">
          <a:xfrm>
            <a:off x="671513" y="6886575"/>
            <a:ext cx="3127375" cy="519113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eaLnBrk="1">
              <a:lnSpc>
                <a:spcPct val="95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723900" algn="l"/>
                <a:tab pos="1447800" algn="l"/>
                <a:tab pos="2171700" algn="l"/>
              </a:tabLst>
              <a:defRPr sz="1400">
                <a:solidFill>
                  <a:srgbClr val="000000"/>
                </a:solidFill>
                <a:latin typeface="Times New Roman" pitchFamily="16" charset="0"/>
                <a:ea typeface="Microsoft YaHei" charset="-122"/>
                <a:cs typeface="Arial Unicode MS" charset="0"/>
              </a:defRPr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ftr"/>
          </p:nvPr>
        </p:nvSpPr>
        <p:spPr bwMode="auto">
          <a:xfrm>
            <a:off x="4597400" y="6886575"/>
            <a:ext cx="4257675" cy="519113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ctr" eaLnBrk="1">
              <a:lnSpc>
                <a:spcPct val="95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rgbClr val="000000"/>
                </a:solidFill>
                <a:latin typeface="Times New Roman" pitchFamily="16" charset="0"/>
                <a:ea typeface="Microsoft YaHei" charset="-122"/>
                <a:cs typeface="Arial Unicode MS" charset="0"/>
              </a:defRPr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sldNum"/>
          </p:nvPr>
        </p:nvSpPr>
        <p:spPr bwMode="auto">
          <a:xfrm>
            <a:off x="9636125" y="6886575"/>
            <a:ext cx="3128963" cy="519113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 eaLnBrk="1">
              <a:lnSpc>
                <a:spcPct val="95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>
                <a:tab pos="723900" algn="l"/>
                <a:tab pos="1447800" algn="l"/>
                <a:tab pos="2171700" algn="l"/>
              </a:tabLst>
              <a:defRPr sz="1400" smtClean="0">
                <a:solidFill>
                  <a:srgbClr val="000000"/>
                </a:solidFill>
                <a:latin typeface="Times New Roman" panose="02020603050405020304" pitchFamily="18" charset="0"/>
                <a:ea typeface="Arial Unicode MS" charset="-128"/>
              </a:defRPr>
            </a:lvl1pPr>
          </a:lstStyle>
          <a:p>
            <a:pPr>
              <a:defRPr/>
            </a:pPr>
            <a:fld id="{8CFA6104-3248-4F18-A450-DB0EE24C922F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+mj-lt"/>
          <a:ea typeface="+mj-ea"/>
          <a:cs typeface="+mj-cs"/>
        </a:defRPr>
      </a:lvl1pPr>
      <a:lvl2pPr algn="ctr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charset="0"/>
          <a:ea typeface="Microsoft YaHei" charset="-122"/>
        </a:defRPr>
      </a:lvl2pPr>
      <a:lvl3pPr algn="ctr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charset="0"/>
          <a:ea typeface="Microsoft YaHei" charset="-122"/>
        </a:defRPr>
      </a:lvl3pPr>
      <a:lvl4pPr algn="ctr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charset="0"/>
          <a:ea typeface="Microsoft YaHei" charset="-122"/>
        </a:defRPr>
      </a:lvl4pPr>
      <a:lvl5pPr algn="ctr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charset="0"/>
          <a:ea typeface="Microsoft YaHei" charset="-122"/>
        </a:defRPr>
      </a:lvl5pPr>
      <a:lvl6pPr marL="2514600" indent="-228600" algn="ctr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ea typeface="Microsoft YaHei" charset="-122"/>
        </a:defRPr>
      </a:lvl6pPr>
      <a:lvl7pPr marL="2971800" indent="-228600" algn="ctr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ea typeface="Microsoft YaHei" charset="-122"/>
        </a:defRPr>
      </a:lvl7pPr>
      <a:lvl8pPr marL="3429000" indent="-228600" algn="ctr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ea typeface="Microsoft YaHei" charset="-122"/>
        </a:defRPr>
      </a:lvl8pPr>
      <a:lvl9pPr marL="3886200" indent="-228600" algn="ctr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ea typeface="Microsoft YaHei" charset="-122"/>
        </a:defRPr>
      </a:lvl9pPr>
    </p:titleStyle>
    <p:bodyStyle>
      <a:lvl1pPr marL="342900" indent="-342900" algn="l" defTabSz="449263" rtl="0" eaLnBrk="0" fontAlgn="base" hangingPunct="0">
        <a:lnSpc>
          <a:spcPct val="93000"/>
        </a:lnSpc>
        <a:spcBef>
          <a:spcPct val="0"/>
        </a:spcBef>
        <a:spcAft>
          <a:spcPts val="1413"/>
        </a:spcAft>
        <a:buClr>
          <a:srgbClr val="000000"/>
        </a:buClr>
        <a:buSzPct val="100000"/>
        <a:buFont typeface="Times New Roman" panose="02020603050405020304" pitchFamily="18" charset="0"/>
        <a:defRPr sz="32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defTabSz="449263" rtl="0" eaLnBrk="0" fontAlgn="base" hangingPunct="0">
        <a:lnSpc>
          <a:spcPct val="93000"/>
        </a:lnSpc>
        <a:spcBef>
          <a:spcPct val="0"/>
        </a:spcBef>
        <a:spcAft>
          <a:spcPts val="1138"/>
        </a:spcAft>
        <a:buClr>
          <a:srgbClr val="000000"/>
        </a:buClr>
        <a:buSzPct val="100000"/>
        <a:buFont typeface="Times New Roman" panose="02020603050405020304" pitchFamily="18" charset="0"/>
        <a:defRPr sz="2800">
          <a:solidFill>
            <a:srgbClr val="000000"/>
          </a:solidFill>
          <a:latin typeface="+mn-lt"/>
          <a:ea typeface="+mn-ea"/>
        </a:defRPr>
      </a:lvl2pPr>
      <a:lvl3pPr marL="1143000" indent="-228600" algn="l" defTabSz="449263" rtl="0" eaLnBrk="0" fontAlgn="base" hangingPunct="0">
        <a:lnSpc>
          <a:spcPct val="93000"/>
        </a:lnSpc>
        <a:spcBef>
          <a:spcPct val="0"/>
        </a:spcBef>
        <a:spcAft>
          <a:spcPts val="850"/>
        </a:spcAft>
        <a:buClr>
          <a:srgbClr val="000000"/>
        </a:buClr>
        <a:buSzPct val="100000"/>
        <a:buFont typeface="Times New Roman" panose="02020603050405020304" pitchFamily="18" charset="0"/>
        <a:defRPr sz="2400">
          <a:solidFill>
            <a:srgbClr val="000000"/>
          </a:solidFill>
          <a:latin typeface="+mn-lt"/>
          <a:ea typeface="+mn-ea"/>
        </a:defRPr>
      </a:lvl3pPr>
      <a:lvl4pPr marL="1600200" indent="-228600" algn="l" defTabSz="449263" rtl="0" eaLnBrk="0" fontAlgn="base" hangingPunct="0">
        <a:lnSpc>
          <a:spcPct val="93000"/>
        </a:lnSpc>
        <a:spcBef>
          <a:spcPct val="0"/>
        </a:spcBef>
        <a:spcAft>
          <a:spcPts val="575"/>
        </a:spcAft>
        <a:buClr>
          <a:srgbClr val="000000"/>
        </a:buClr>
        <a:buSzPct val="100000"/>
        <a:buFont typeface="Times New Roman" panose="02020603050405020304" pitchFamily="18" charset="0"/>
        <a:defRPr sz="2000">
          <a:solidFill>
            <a:srgbClr val="000000"/>
          </a:solidFill>
          <a:latin typeface="+mn-lt"/>
          <a:ea typeface="+mn-ea"/>
        </a:defRPr>
      </a:lvl4pPr>
      <a:lvl5pPr marL="2057400" indent="-228600" algn="l" defTabSz="449263" rtl="0" eaLnBrk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anose="02020603050405020304" pitchFamily="18" charset="0"/>
        <a:defRPr sz="2000">
          <a:solidFill>
            <a:srgbClr val="000000"/>
          </a:solidFill>
          <a:latin typeface="+mn-lt"/>
          <a:ea typeface="+mn-ea"/>
        </a:defRPr>
      </a:lvl5pPr>
      <a:lvl6pPr marL="2514600" indent="-228600" algn="l" defTabSz="449263" rtl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6pPr>
      <a:lvl7pPr marL="2971800" indent="-228600" algn="l" defTabSz="449263" rtl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7pPr>
      <a:lvl8pPr marL="3429000" indent="-228600" algn="l" defTabSz="449263" rtl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8pPr>
      <a:lvl9pPr marL="3886200" indent="-228600" algn="l" defTabSz="449263" rtl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png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png"/><Relationship Id="rId4" Type="http://schemas.openxmlformats.org/officeDocument/2006/relationships/image" Target="../media/image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png"/><Relationship Id="rId4" Type="http://schemas.openxmlformats.org/officeDocument/2006/relationships/image" Target="../media/image24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5.png"/><Relationship Id="rId4" Type="http://schemas.openxmlformats.org/officeDocument/2006/relationships/image" Target="../media/image23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439775" cy="7559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5" name="TextBox 5"/>
          <p:cNvSpPr txBox="1">
            <a:spLocks noChangeArrowheads="1"/>
          </p:cNvSpPr>
          <p:nvPr/>
        </p:nvSpPr>
        <p:spPr bwMode="auto">
          <a:xfrm>
            <a:off x="671513" y="4459288"/>
            <a:ext cx="3240087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ru-RU" altLang="ru-RU" sz="2000">
                <a:solidFill>
                  <a:schemeClr val="bg1"/>
                </a:solidFill>
                <a:latin typeface="Roboto" pitchFamily="2" charset="0"/>
              </a:rPr>
              <a:t>Денис Кудряшов</a:t>
            </a:r>
            <a:endParaRPr lang="nl-NL" altLang="ru-RU" sz="2000">
              <a:solidFill>
                <a:schemeClr val="bg1"/>
              </a:solidFill>
              <a:latin typeface="Roboto" pitchFamily="2" charset="0"/>
            </a:endParaRPr>
          </a:p>
        </p:txBody>
      </p:sp>
      <p:sp>
        <p:nvSpPr>
          <p:cNvPr id="3076" name="TextBox 20"/>
          <p:cNvSpPr txBox="1">
            <a:spLocks noChangeArrowheads="1"/>
          </p:cNvSpPr>
          <p:nvPr/>
        </p:nvSpPr>
        <p:spPr bwMode="auto">
          <a:xfrm>
            <a:off x="671513" y="4787900"/>
            <a:ext cx="3240087" cy="3079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altLang="ru-RU" sz="1400" dirty="0">
                <a:solidFill>
                  <a:schemeClr val="accent1">
                    <a:lumMod val="60000"/>
                    <a:lumOff val="40000"/>
                  </a:schemeClr>
                </a:solidFill>
                <a:latin typeface="Roboto Light" panose="02000000000000000000" pitchFamily="2" charset="0"/>
              </a:rPr>
              <a:t>Leroy Merlin</a:t>
            </a:r>
            <a:r>
              <a:rPr lang="ru-RU" altLang="ru-RU" sz="1400" dirty="0">
                <a:solidFill>
                  <a:schemeClr val="accent1">
                    <a:lumMod val="60000"/>
                    <a:lumOff val="40000"/>
                  </a:schemeClr>
                </a:solidFill>
                <a:latin typeface="Roboto Light" panose="02000000000000000000" pitchFamily="2" charset="0"/>
              </a:rPr>
              <a:t>. Москва, Россия</a:t>
            </a:r>
            <a:endParaRPr lang="nl-NL" altLang="ru-RU" sz="1400" dirty="0">
              <a:solidFill>
                <a:schemeClr val="accent1">
                  <a:lumMod val="60000"/>
                  <a:lumOff val="40000"/>
                </a:schemeClr>
              </a:solidFill>
              <a:latin typeface="Roboto Light" panose="02000000000000000000" pitchFamily="2" charset="0"/>
            </a:endParaRPr>
          </a:p>
        </p:txBody>
      </p:sp>
      <p:sp>
        <p:nvSpPr>
          <p:cNvPr id="3077" name="TextBox 21"/>
          <p:cNvSpPr txBox="1">
            <a:spLocks noChangeArrowheads="1"/>
          </p:cNvSpPr>
          <p:nvPr/>
        </p:nvSpPr>
        <p:spPr bwMode="auto">
          <a:xfrm>
            <a:off x="671513" y="5508625"/>
            <a:ext cx="11952287" cy="682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>
              <a:lnSpc>
                <a:spcPct val="96000"/>
              </a:lnSpc>
            </a:pPr>
            <a:r>
              <a:rPr lang="ru-RU" altLang="ru-RU" sz="4000" b="1">
                <a:solidFill>
                  <a:srgbClr val="FFFFFF"/>
                </a:solidFill>
                <a:latin typeface="Roboto Black" pitchFamily="2" charset="0"/>
              </a:rPr>
              <a:t>Чистая архитектура в автотестах</a:t>
            </a:r>
            <a:endParaRPr lang="en-US" altLang="ru-RU" sz="4000" b="1">
              <a:solidFill>
                <a:srgbClr val="FFFFFF"/>
              </a:solidFill>
              <a:latin typeface="Roboto Black" pitchFamily="2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 txBox="1">
            <a:spLocks/>
          </p:cNvSpPr>
          <p:nvPr/>
        </p:nvSpPr>
        <p:spPr>
          <a:xfrm>
            <a:off x="239713" y="1600200"/>
            <a:ext cx="12960350" cy="4525963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buFont typeface="Arial" pitchFamily="34" charset="0"/>
              <a:buChar char="•"/>
              <a:defRPr/>
            </a:pPr>
            <a:r>
              <a:rPr lang="ru-RU" sz="4000" dirty="0" smtClean="0">
                <a:solidFill>
                  <a:schemeClr val="accent6">
                    <a:lumMod val="75000"/>
                  </a:schemeClr>
                </a:solidFill>
              </a:rPr>
              <a:t> Новые проекты!</a:t>
            </a:r>
            <a:endParaRPr lang="en-US" sz="4000" dirty="0" smtClean="0">
              <a:solidFill>
                <a:schemeClr val="accent6">
                  <a:lumMod val="75000"/>
                </a:schemeClr>
              </a:solidFill>
            </a:endParaRPr>
          </a:p>
          <a:p>
            <a:pPr algn="l">
              <a:buFont typeface="Arial" pitchFamily="34" charset="0"/>
              <a:buChar char="•"/>
              <a:defRPr/>
            </a:pPr>
            <a:r>
              <a:rPr lang="en-US" sz="40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ru-RU" sz="4000" dirty="0" err="1" smtClean="0">
                <a:solidFill>
                  <a:schemeClr val="accent6">
                    <a:lumMod val="75000"/>
                  </a:schemeClr>
                </a:solidFill>
              </a:rPr>
              <a:t>Рефакторинг</a:t>
            </a:r>
            <a:r>
              <a:rPr lang="ru-RU" sz="4000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ru-RU" sz="4000" dirty="0" err="1" smtClean="0">
                <a:solidFill>
                  <a:schemeClr val="accent6">
                    <a:lumMod val="75000"/>
                  </a:schemeClr>
                </a:solidFill>
              </a:rPr>
              <a:t>автотестов</a:t>
            </a:r>
            <a:endParaRPr lang="ru-RU" sz="4000" dirty="0" smtClean="0">
              <a:solidFill>
                <a:schemeClr val="accent6">
                  <a:lumMod val="75000"/>
                </a:schemeClr>
              </a:solidFill>
            </a:endParaRPr>
          </a:p>
          <a:p>
            <a:pPr algn="l">
              <a:buFont typeface="Arial" pitchFamily="34" charset="0"/>
              <a:buChar char="•"/>
              <a:defRPr/>
            </a:pPr>
            <a:r>
              <a:rPr lang="ru-RU" sz="40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ru-RU" sz="4000" dirty="0" smtClean="0">
                <a:solidFill>
                  <a:schemeClr val="accent6">
                    <a:lumMod val="75000"/>
                  </a:schemeClr>
                </a:solidFill>
              </a:rPr>
              <a:t>Большие ИТ-отделы со множеством команд</a:t>
            </a:r>
            <a:endParaRPr lang="ru-RU" sz="4000" dirty="0" smtClean="0">
              <a:solidFill>
                <a:srgbClr val="00B050"/>
              </a:solidFill>
            </a:endParaRPr>
          </a:p>
        </p:txBody>
      </p:sp>
      <p:sp>
        <p:nvSpPr>
          <p:cNvPr id="27651" name="Title 1"/>
          <p:cNvSpPr txBox="1">
            <a:spLocks noChangeArrowheads="1"/>
          </p:cNvSpPr>
          <p:nvPr/>
        </p:nvSpPr>
        <p:spPr bwMode="auto">
          <a:xfrm>
            <a:off x="0" y="274638"/>
            <a:ext cx="13439775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algn="ctr" defTabSz="914400" eaLnBrk="1" hangingPunct="1"/>
            <a:r>
              <a:rPr lang="ru-RU" altLang="nl-NL" sz="4400" b="1" dirty="0" smtClean="0"/>
              <a:t>Область применимости</a:t>
            </a:r>
            <a:endParaRPr lang="ru-RU" altLang="nl-NL" sz="4400" b="1" dirty="0"/>
          </a:p>
        </p:txBody>
      </p:sp>
      <p:pic>
        <p:nvPicPr>
          <p:cNvPr id="27652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804025"/>
            <a:ext cx="13439775" cy="755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653" name="Text Box 3"/>
          <p:cNvSpPr txBox="1">
            <a:spLocks noChangeArrowheads="1"/>
          </p:cNvSpPr>
          <p:nvPr/>
        </p:nvSpPr>
        <p:spPr bwMode="auto">
          <a:xfrm>
            <a:off x="1606550" y="6946900"/>
            <a:ext cx="8423275" cy="503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52056" rIns="90000" bIns="45000"/>
          <a:lstStyle>
            <a:lvl1pPr>
              <a:lnSpc>
                <a:spcPct val="93000"/>
              </a:lnSpc>
              <a:spcAft>
                <a:spcPts val="14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eaLnBrk="1">
              <a:lnSpc>
                <a:spcPct val="96000"/>
              </a:lnSpc>
              <a:spcAft>
                <a:spcPct val="0"/>
              </a:spcAft>
            </a:pPr>
            <a:r>
              <a:rPr lang="ru-RU" altLang="ru-RU" sz="1600" b="1">
                <a:solidFill>
                  <a:srgbClr val="FFFFFF"/>
                </a:solidFill>
                <a:latin typeface="Roboto Black" pitchFamily="2" charset="0"/>
              </a:rPr>
              <a:t>Чистая архитектура в автотестах</a:t>
            </a:r>
            <a:endParaRPr lang="en-US" altLang="ru-RU" sz="1600" b="1">
              <a:solidFill>
                <a:srgbClr val="FFFFFF"/>
              </a:solidFill>
              <a:latin typeface="Roboto Black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1205320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 txBox="1">
            <a:spLocks/>
          </p:cNvSpPr>
          <p:nvPr/>
        </p:nvSpPr>
        <p:spPr>
          <a:xfrm>
            <a:off x="239713" y="1600200"/>
            <a:ext cx="12960350" cy="4525963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buFont typeface="Arial" pitchFamily="34" charset="0"/>
              <a:buChar char="•"/>
              <a:defRPr/>
            </a:pPr>
            <a:r>
              <a:rPr lang="ru-RU" sz="4000" dirty="0" smtClean="0">
                <a:solidFill>
                  <a:schemeClr val="accent6">
                    <a:lumMod val="75000"/>
                  </a:schemeClr>
                </a:solidFill>
              </a:rPr>
              <a:t> Мало людей</a:t>
            </a:r>
          </a:p>
          <a:p>
            <a:pPr algn="l">
              <a:buFont typeface="Arial" pitchFamily="34" charset="0"/>
              <a:buChar char="•"/>
              <a:defRPr/>
            </a:pPr>
            <a:r>
              <a:rPr lang="ru-RU" sz="40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ru-RU" sz="4000" dirty="0" smtClean="0">
                <a:solidFill>
                  <a:schemeClr val="accent6">
                    <a:lumMod val="75000"/>
                  </a:schemeClr>
                </a:solidFill>
              </a:rPr>
              <a:t>Тесты писали быстро</a:t>
            </a:r>
          </a:p>
          <a:p>
            <a:pPr algn="l">
              <a:buFont typeface="Arial" pitchFamily="34" charset="0"/>
              <a:buChar char="•"/>
              <a:defRPr/>
            </a:pPr>
            <a:r>
              <a:rPr lang="ru-RU" sz="40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ru-RU" sz="4000" dirty="0" smtClean="0">
                <a:solidFill>
                  <a:schemeClr val="accent6">
                    <a:lumMod val="75000"/>
                  </a:schemeClr>
                </a:solidFill>
              </a:rPr>
              <a:t>Использовали конкретные инструменты</a:t>
            </a:r>
            <a:endParaRPr lang="ru-RU" sz="40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5123" name="Title 1"/>
          <p:cNvSpPr txBox="1">
            <a:spLocks noChangeArrowheads="1"/>
          </p:cNvSpPr>
          <p:nvPr/>
        </p:nvSpPr>
        <p:spPr bwMode="auto">
          <a:xfrm>
            <a:off x="0" y="274638"/>
            <a:ext cx="13439775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algn="ctr" defTabSz="914400" eaLnBrk="1" hangingPunct="1"/>
            <a:r>
              <a:rPr lang="ru-RU" altLang="nl-NL" sz="4400" b="1"/>
              <a:t>Что было в начале?</a:t>
            </a:r>
          </a:p>
        </p:txBody>
      </p:sp>
      <p:pic>
        <p:nvPicPr>
          <p:cNvPr id="5124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804025"/>
            <a:ext cx="13439775" cy="755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5" name="Text Box 3"/>
          <p:cNvSpPr txBox="1">
            <a:spLocks noChangeArrowheads="1"/>
          </p:cNvSpPr>
          <p:nvPr/>
        </p:nvSpPr>
        <p:spPr bwMode="auto">
          <a:xfrm>
            <a:off x="1606550" y="6946900"/>
            <a:ext cx="8423275" cy="503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52056" rIns="90000" bIns="45000"/>
          <a:lstStyle>
            <a:lvl1pPr>
              <a:lnSpc>
                <a:spcPct val="93000"/>
              </a:lnSpc>
              <a:spcAft>
                <a:spcPts val="14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eaLnBrk="1">
              <a:lnSpc>
                <a:spcPct val="96000"/>
              </a:lnSpc>
              <a:spcAft>
                <a:spcPct val="0"/>
              </a:spcAft>
            </a:pPr>
            <a:r>
              <a:rPr lang="ru-RU" altLang="ru-RU" sz="1600" b="1">
                <a:solidFill>
                  <a:srgbClr val="FFFFFF"/>
                </a:solidFill>
                <a:latin typeface="Roboto Black" pitchFamily="2" charset="0"/>
              </a:rPr>
              <a:t>Чистая архитектура в автотестах</a:t>
            </a:r>
            <a:endParaRPr lang="en-US" altLang="ru-RU" sz="1600" b="1">
              <a:solidFill>
                <a:srgbClr val="FFFFFF"/>
              </a:solidFill>
              <a:latin typeface="Roboto Black" pitchFamily="2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239713" y="1600200"/>
            <a:ext cx="1296035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3000"/>
              </a:lnSpc>
              <a:spcAft>
                <a:spcPts val="14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2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 marL="457200"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8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 marL="914400"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 marL="1371600"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 marL="1828800"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lang="ru-RU" altLang="ru-RU" sz="4000" dirty="0">
                <a:solidFill>
                  <a:srgbClr val="C00000"/>
                </a:solidFill>
              </a:rPr>
              <a:t> Все в куче (тесты и фреймворк)</a:t>
            </a:r>
          </a:p>
          <a:p>
            <a:pPr defTabSz="914400" eaLnBrk="1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lang="ru-RU" altLang="ru-RU" sz="4000" dirty="0">
                <a:solidFill>
                  <a:srgbClr val="C00000"/>
                </a:solidFill>
              </a:rPr>
              <a:t> «Портянки» кода</a:t>
            </a:r>
          </a:p>
          <a:p>
            <a:pPr defTabSz="914400" eaLnBrk="1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lang="ru-RU" altLang="ru-RU" sz="4000" dirty="0">
                <a:solidFill>
                  <a:srgbClr val="C00000"/>
                </a:solidFill>
              </a:rPr>
              <a:t> </a:t>
            </a:r>
            <a:r>
              <a:rPr lang="ru-RU" altLang="ru-RU" sz="4000" dirty="0" err="1">
                <a:solidFill>
                  <a:srgbClr val="C00000"/>
                </a:solidFill>
              </a:rPr>
              <a:t>Захардкоженные</a:t>
            </a:r>
            <a:r>
              <a:rPr lang="ru-RU" altLang="ru-RU" sz="4000" dirty="0">
                <a:solidFill>
                  <a:srgbClr val="C00000"/>
                </a:solidFill>
              </a:rPr>
              <a:t> переменные</a:t>
            </a:r>
          </a:p>
          <a:p>
            <a:pPr defTabSz="914400" eaLnBrk="1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lang="ru-RU" altLang="ru-RU" sz="4000" dirty="0">
                <a:solidFill>
                  <a:srgbClr val="C00000"/>
                </a:solidFill>
              </a:rPr>
              <a:t> Монструозные параметризованные тесты</a:t>
            </a:r>
          </a:p>
        </p:txBody>
      </p:sp>
      <p:sp>
        <p:nvSpPr>
          <p:cNvPr id="7171" name="Title 1"/>
          <p:cNvSpPr txBox="1">
            <a:spLocks noChangeArrowheads="1"/>
          </p:cNvSpPr>
          <p:nvPr/>
        </p:nvSpPr>
        <p:spPr bwMode="auto">
          <a:xfrm>
            <a:off x="0" y="274638"/>
            <a:ext cx="13439775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algn="ctr" defTabSz="914400" eaLnBrk="1" hangingPunct="1"/>
            <a:r>
              <a:rPr lang="ru-RU" altLang="nl-NL" sz="4400" b="1" dirty="0" smtClean="0"/>
              <a:t>Получилось больно</a:t>
            </a:r>
            <a:endParaRPr lang="ru-RU" altLang="nl-NL" sz="4400" b="1" dirty="0"/>
          </a:p>
        </p:txBody>
      </p:sp>
      <p:pic>
        <p:nvPicPr>
          <p:cNvPr id="7172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804025"/>
            <a:ext cx="13439775" cy="755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3" name="Text Box 3"/>
          <p:cNvSpPr txBox="1">
            <a:spLocks noChangeArrowheads="1"/>
          </p:cNvSpPr>
          <p:nvPr/>
        </p:nvSpPr>
        <p:spPr bwMode="auto">
          <a:xfrm>
            <a:off x="1606550" y="6946900"/>
            <a:ext cx="8423275" cy="503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52056" rIns="90000" bIns="45000"/>
          <a:lstStyle>
            <a:lvl1pPr>
              <a:lnSpc>
                <a:spcPct val="93000"/>
              </a:lnSpc>
              <a:spcAft>
                <a:spcPts val="14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eaLnBrk="1">
              <a:lnSpc>
                <a:spcPct val="96000"/>
              </a:lnSpc>
              <a:spcAft>
                <a:spcPct val="0"/>
              </a:spcAft>
            </a:pPr>
            <a:r>
              <a:rPr lang="ru-RU" altLang="ru-RU" sz="1600" b="1">
                <a:solidFill>
                  <a:srgbClr val="FFFFFF"/>
                </a:solidFill>
                <a:latin typeface="Roboto Black" pitchFamily="2" charset="0"/>
              </a:rPr>
              <a:t>Чистая архитектура в автотестах</a:t>
            </a:r>
            <a:endParaRPr lang="en-US" altLang="ru-RU" sz="1600" b="1">
              <a:solidFill>
                <a:srgbClr val="FFFFFF"/>
              </a:solidFill>
              <a:latin typeface="Roboto Black" pitchFamily="2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1225" y="1560513"/>
            <a:ext cx="8956675" cy="4513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19" name="Title 1"/>
          <p:cNvSpPr txBox="1">
            <a:spLocks noChangeArrowheads="1"/>
          </p:cNvSpPr>
          <p:nvPr/>
        </p:nvSpPr>
        <p:spPr bwMode="auto">
          <a:xfrm>
            <a:off x="0" y="274638"/>
            <a:ext cx="13439775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algn="ctr" defTabSz="914400" eaLnBrk="1" hangingPunct="1"/>
            <a:r>
              <a:rPr lang="ru-RU" altLang="nl-NL" sz="4400" b="1"/>
              <a:t>Все в куче</a:t>
            </a:r>
          </a:p>
        </p:txBody>
      </p:sp>
      <p:pic>
        <p:nvPicPr>
          <p:cNvPr id="9220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804025"/>
            <a:ext cx="13439775" cy="755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21" name="Text Box 3"/>
          <p:cNvSpPr txBox="1">
            <a:spLocks noChangeArrowheads="1"/>
          </p:cNvSpPr>
          <p:nvPr/>
        </p:nvSpPr>
        <p:spPr bwMode="auto">
          <a:xfrm>
            <a:off x="1606550" y="6946900"/>
            <a:ext cx="8423275" cy="503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52056" rIns="90000" bIns="45000"/>
          <a:lstStyle>
            <a:lvl1pPr>
              <a:lnSpc>
                <a:spcPct val="93000"/>
              </a:lnSpc>
              <a:spcAft>
                <a:spcPts val="14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eaLnBrk="1">
              <a:lnSpc>
                <a:spcPct val="96000"/>
              </a:lnSpc>
              <a:spcAft>
                <a:spcPct val="0"/>
              </a:spcAft>
            </a:pPr>
            <a:r>
              <a:rPr lang="ru-RU" altLang="ru-RU" sz="1600" b="1">
                <a:solidFill>
                  <a:srgbClr val="FFFFFF"/>
                </a:solidFill>
                <a:latin typeface="Roboto Black" pitchFamily="2" charset="0"/>
              </a:rPr>
              <a:t>Чистая архитектура в автотестах</a:t>
            </a:r>
            <a:endParaRPr lang="en-US" altLang="ru-RU" sz="1600" b="1">
              <a:solidFill>
                <a:srgbClr val="FFFFFF"/>
              </a:solidFill>
              <a:latin typeface="Roboto Black" pitchFamily="2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01657" y="923630"/>
            <a:ext cx="3686212" cy="58029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Content Placeholder 7"/>
          <p:cNvSpPr txBox="1">
            <a:spLocks/>
          </p:cNvSpPr>
          <p:nvPr/>
        </p:nvSpPr>
        <p:spPr>
          <a:xfrm>
            <a:off x="457200" y="1628775"/>
            <a:ext cx="3609975" cy="424815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endParaRPr lang="ru-RU" sz="40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8" name="Content Placeholder 8"/>
          <p:cNvSpPr txBox="1">
            <a:spLocks/>
          </p:cNvSpPr>
          <p:nvPr/>
        </p:nvSpPr>
        <p:spPr>
          <a:xfrm>
            <a:off x="8816975" y="1547813"/>
            <a:ext cx="3538538" cy="424815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 pitchFamily="34" charset="0"/>
              <a:buNone/>
              <a:defRPr/>
            </a:pPr>
            <a:endParaRPr lang="en-US" sz="40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cxnSp>
        <p:nvCxnSpPr>
          <p:cNvPr id="9" name="Straight Connector 10"/>
          <p:cNvCxnSpPr>
            <a:cxnSpLocks/>
          </p:cNvCxnSpPr>
          <p:nvPr/>
        </p:nvCxnSpPr>
        <p:spPr>
          <a:xfrm rot="5400000">
            <a:off x="4668044" y="3825082"/>
            <a:ext cx="4103687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270" name="Title 1"/>
          <p:cNvSpPr txBox="1">
            <a:spLocks noChangeArrowheads="1"/>
          </p:cNvSpPr>
          <p:nvPr/>
        </p:nvSpPr>
        <p:spPr bwMode="auto">
          <a:xfrm>
            <a:off x="0" y="274638"/>
            <a:ext cx="13439775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algn="ctr" defTabSz="914400" eaLnBrk="1" hangingPunct="1"/>
            <a:r>
              <a:rPr lang="ru-RU" altLang="nl-NL" sz="4400" b="1"/>
              <a:t>Все в куче</a:t>
            </a:r>
          </a:p>
        </p:txBody>
      </p:sp>
      <p:pic>
        <p:nvPicPr>
          <p:cNvPr id="11271" name="Picture 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804025"/>
            <a:ext cx="13439775" cy="755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72" name="Text Box 3"/>
          <p:cNvSpPr txBox="1">
            <a:spLocks noChangeArrowheads="1"/>
          </p:cNvSpPr>
          <p:nvPr/>
        </p:nvSpPr>
        <p:spPr bwMode="auto">
          <a:xfrm>
            <a:off x="1606550" y="6946900"/>
            <a:ext cx="8423275" cy="503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52056" rIns="90000" bIns="45000"/>
          <a:lstStyle>
            <a:lvl1pPr>
              <a:lnSpc>
                <a:spcPct val="93000"/>
              </a:lnSpc>
              <a:spcAft>
                <a:spcPts val="14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eaLnBrk="1">
              <a:lnSpc>
                <a:spcPct val="96000"/>
              </a:lnSpc>
              <a:spcAft>
                <a:spcPct val="0"/>
              </a:spcAft>
            </a:pPr>
            <a:r>
              <a:rPr lang="ru-RU" altLang="ru-RU" sz="1600" b="1">
                <a:solidFill>
                  <a:srgbClr val="FFFFFF"/>
                </a:solidFill>
                <a:latin typeface="Roboto Black" pitchFamily="2" charset="0"/>
              </a:rPr>
              <a:t>Чистая архитектура в автотестах</a:t>
            </a:r>
            <a:endParaRPr lang="en-US" altLang="ru-RU" sz="1600" b="1">
              <a:solidFill>
                <a:srgbClr val="FFFFFF"/>
              </a:solidFill>
              <a:latin typeface="Roboto Black" pitchFamily="2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550150" y="1895907"/>
            <a:ext cx="3778249" cy="2152638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544593" y="4458023"/>
            <a:ext cx="3833994" cy="1686034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7435850" y="1530350"/>
            <a:ext cx="138114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ru-RU" altLang="ru-RU" dirty="0" smtClean="0"/>
              <a:t>Фреймворк</a:t>
            </a:r>
            <a:endParaRPr lang="ru-RU" altLang="ru-RU" dirty="0"/>
          </a:p>
        </p:txBody>
      </p:sp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7435850" y="4117975"/>
            <a:ext cx="10033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ru-RU" altLang="ru-RU" dirty="0"/>
              <a:t>+ тесты</a:t>
            </a:r>
          </a:p>
        </p:txBody>
      </p:sp>
      <p:cxnSp>
        <p:nvCxnSpPr>
          <p:cNvPr id="13" name="Прямая соединительная линия 12"/>
          <p:cNvCxnSpPr/>
          <p:nvPr/>
        </p:nvCxnSpPr>
        <p:spPr bwMode="auto">
          <a:xfrm flipV="1">
            <a:off x="723607" y="2111931"/>
            <a:ext cx="4176464" cy="3383109"/>
          </a:xfrm>
          <a:prstGeom prst="line">
            <a:avLst/>
          </a:prstGeom>
          <a:solidFill>
            <a:srgbClr val="00B8FF"/>
          </a:solidFill>
          <a:ln w="1016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4" name="Прямая соединительная линия 13"/>
          <p:cNvCxnSpPr/>
          <p:nvPr/>
        </p:nvCxnSpPr>
        <p:spPr bwMode="auto">
          <a:xfrm flipH="1" flipV="1">
            <a:off x="867623" y="1895907"/>
            <a:ext cx="3898176" cy="3816326"/>
          </a:xfrm>
          <a:prstGeom prst="line">
            <a:avLst/>
          </a:prstGeom>
          <a:solidFill>
            <a:srgbClr val="00B8FF"/>
          </a:solidFill>
          <a:ln w="1016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1560513"/>
            <a:ext cx="7985125" cy="4513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5" name="Title 1"/>
          <p:cNvSpPr txBox="1">
            <a:spLocks noChangeArrowheads="1"/>
          </p:cNvSpPr>
          <p:nvPr/>
        </p:nvSpPr>
        <p:spPr bwMode="auto">
          <a:xfrm>
            <a:off x="0" y="274638"/>
            <a:ext cx="13439775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algn="ctr" defTabSz="914400" eaLnBrk="1" hangingPunct="1"/>
            <a:r>
              <a:rPr lang="ru-RU" altLang="nl-NL" sz="4400" b="1"/>
              <a:t>«Портянки» кода</a:t>
            </a:r>
          </a:p>
        </p:txBody>
      </p:sp>
      <p:pic>
        <p:nvPicPr>
          <p:cNvPr id="13316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804025"/>
            <a:ext cx="13439775" cy="755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7" name="Text Box 3"/>
          <p:cNvSpPr txBox="1">
            <a:spLocks noChangeArrowheads="1"/>
          </p:cNvSpPr>
          <p:nvPr/>
        </p:nvSpPr>
        <p:spPr bwMode="auto">
          <a:xfrm>
            <a:off x="1606550" y="6946900"/>
            <a:ext cx="8423275" cy="503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52056" rIns="90000" bIns="45000"/>
          <a:lstStyle>
            <a:lvl1pPr>
              <a:lnSpc>
                <a:spcPct val="93000"/>
              </a:lnSpc>
              <a:spcAft>
                <a:spcPts val="14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eaLnBrk="1">
              <a:lnSpc>
                <a:spcPct val="96000"/>
              </a:lnSpc>
              <a:spcAft>
                <a:spcPct val="0"/>
              </a:spcAft>
            </a:pPr>
            <a:r>
              <a:rPr lang="ru-RU" altLang="ru-RU" sz="1600" b="1">
                <a:solidFill>
                  <a:srgbClr val="FFFFFF"/>
                </a:solidFill>
                <a:latin typeface="Roboto Black" pitchFamily="2" charset="0"/>
              </a:rPr>
              <a:t>Чистая архитектура в автотестах</a:t>
            </a:r>
            <a:endParaRPr lang="en-US" altLang="ru-RU" sz="1600" b="1">
              <a:solidFill>
                <a:srgbClr val="FFFFFF"/>
              </a:solidFill>
              <a:latin typeface="Roboto Black" pitchFamily="2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29415" y="1233141"/>
            <a:ext cx="2990050" cy="54613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Content Placeholder 7"/>
          <p:cNvSpPr txBox="1">
            <a:spLocks/>
          </p:cNvSpPr>
          <p:nvPr/>
        </p:nvSpPr>
        <p:spPr>
          <a:xfrm>
            <a:off x="457200" y="1628775"/>
            <a:ext cx="3609975" cy="424815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endParaRPr lang="ru-RU" sz="40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8" name="Content Placeholder 8"/>
          <p:cNvSpPr txBox="1">
            <a:spLocks/>
          </p:cNvSpPr>
          <p:nvPr/>
        </p:nvSpPr>
        <p:spPr>
          <a:xfrm>
            <a:off x="8816975" y="1547813"/>
            <a:ext cx="3538538" cy="424815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 pitchFamily="34" charset="0"/>
              <a:buNone/>
              <a:defRPr/>
            </a:pPr>
            <a:endParaRPr lang="en-US" sz="40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5366" name="Title 1"/>
          <p:cNvSpPr txBox="1">
            <a:spLocks noChangeArrowheads="1"/>
          </p:cNvSpPr>
          <p:nvPr/>
        </p:nvSpPr>
        <p:spPr bwMode="auto">
          <a:xfrm>
            <a:off x="0" y="274638"/>
            <a:ext cx="13439775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algn="ctr" defTabSz="914400" eaLnBrk="1" hangingPunct="1"/>
            <a:r>
              <a:rPr lang="ru-RU" altLang="nl-NL" sz="4400" b="1" dirty="0" smtClean="0"/>
              <a:t>Долой «портянки»!</a:t>
            </a:r>
            <a:endParaRPr lang="ru-RU" altLang="nl-NL" sz="4400" b="1" dirty="0"/>
          </a:p>
        </p:txBody>
      </p:sp>
      <p:pic>
        <p:nvPicPr>
          <p:cNvPr id="15367" name="Picture 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804025"/>
            <a:ext cx="13439775" cy="755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8" name="Text Box 3"/>
          <p:cNvSpPr txBox="1">
            <a:spLocks noChangeArrowheads="1"/>
          </p:cNvSpPr>
          <p:nvPr/>
        </p:nvSpPr>
        <p:spPr bwMode="auto">
          <a:xfrm>
            <a:off x="1606550" y="6946900"/>
            <a:ext cx="8423275" cy="503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52056" rIns="90000" bIns="45000"/>
          <a:lstStyle>
            <a:lvl1pPr>
              <a:lnSpc>
                <a:spcPct val="93000"/>
              </a:lnSpc>
              <a:spcAft>
                <a:spcPts val="14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eaLnBrk="1">
              <a:lnSpc>
                <a:spcPct val="96000"/>
              </a:lnSpc>
              <a:spcAft>
                <a:spcPct val="0"/>
              </a:spcAft>
            </a:pPr>
            <a:r>
              <a:rPr lang="ru-RU" altLang="ru-RU" sz="1600" b="1">
                <a:solidFill>
                  <a:srgbClr val="FFFFFF"/>
                </a:solidFill>
                <a:latin typeface="Roboto Black" pitchFamily="2" charset="0"/>
              </a:rPr>
              <a:t>Чистая архитектура в автотестах</a:t>
            </a:r>
            <a:endParaRPr lang="en-US" altLang="ru-RU" sz="1600" b="1">
              <a:solidFill>
                <a:srgbClr val="FFFFFF"/>
              </a:solidFill>
              <a:latin typeface="Roboto Black" pitchFamily="2" charset="0"/>
            </a:endParaRPr>
          </a:p>
        </p:txBody>
      </p:sp>
      <p:cxnSp>
        <p:nvCxnSpPr>
          <p:cNvPr id="4" name="Прямая соединительная линия 3"/>
          <p:cNvCxnSpPr/>
          <p:nvPr/>
        </p:nvCxnSpPr>
        <p:spPr bwMode="auto">
          <a:xfrm flipV="1">
            <a:off x="527199" y="2195661"/>
            <a:ext cx="4176464" cy="3383109"/>
          </a:xfrm>
          <a:prstGeom prst="line">
            <a:avLst/>
          </a:prstGeom>
          <a:solidFill>
            <a:srgbClr val="00B8FF"/>
          </a:solidFill>
          <a:ln w="1016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2" name="Прямая соединительная линия 11"/>
          <p:cNvCxnSpPr/>
          <p:nvPr/>
        </p:nvCxnSpPr>
        <p:spPr bwMode="auto">
          <a:xfrm flipH="1" flipV="1">
            <a:off x="671215" y="1979637"/>
            <a:ext cx="3898176" cy="3816326"/>
          </a:xfrm>
          <a:prstGeom prst="line">
            <a:avLst/>
          </a:prstGeom>
          <a:solidFill>
            <a:srgbClr val="00B8FF"/>
          </a:solidFill>
          <a:ln w="1016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6" name="Рисунок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695551" y="1870100"/>
            <a:ext cx="7776033" cy="3599133"/>
          </a:xfrm>
          <a:prstGeom prst="rect">
            <a:avLst/>
          </a:prstGeom>
          <a:noFill/>
          <a:ln w="12700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1720850"/>
            <a:ext cx="7985125" cy="4192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1" name="Title 1"/>
          <p:cNvSpPr txBox="1">
            <a:spLocks noChangeArrowheads="1"/>
          </p:cNvSpPr>
          <p:nvPr/>
        </p:nvSpPr>
        <p:spPr bwMode="auto">
          <a:xfrm>
            <a:off x="0" y="274638"/>
            <a:ext cx="13439775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algn="ctr" defTabSz="914400" eaLnBrk="1" hangingPunct="1"/>
            <a:r>
              <a:rPr lang="ru-RU" altLang="nl-NL" sz="4400" b="1" dirty="0" err="1"/>
              <a:t>Захардкоженные</a:t>
            </a:r>
            <a:r>
              <a:rPr lang="ru-RU" altLang="nl-NL" sz="4400" b="1" dirty="0"/>
              <a:t> переменные</a:t>
            </a:r>
          </a:p>
        </p:txBody>
      </p:sp>
      <p:pic>
        <p:nvPicPr>
          <p:cNvPr id="17412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804025"/>
            <a:ext cx="13439775" cy="755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3" name="Text Box 3"/>
          <p:cNvSpPr txBox="1">
            <a:spLocks noChangeArrowheads="1"/>
          </p:cNvSpPr>
          <p:nvPr/>
        </p:nvSpPr>
        <p:spPr bwMode="auto">
          <a:xfrm>
            <a:off x="1606550" y="6946900"/>
            <a:ext cx="8423275" cy="503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52056" rIns="90000" bIns="45000"/>
          <a:lstStyle>
            <a:lvl1pPr>
              <a:lnSpc>
                <a:spcPct val="93000"/>
              </a:lnSpc>
              <a:spcAft>
                <a:spcPts val="14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eaLnBrk="1">
              <a:lnSpc>
                <a:spcPct val="96000"/>
              </a:lnSpc>
              <a:spcAft>
                <a:spcPct val="0"/>
              </a:spcAft>
            </a:pPr>
            <a:r>
              <a:rPr lang="ru-RU" altLang="ru-RU" sz="1600" b="1">
                <a:solidFill>
                  <a:srgbClr val="FFFFFF"/>
                </a:solidFill>
                <a:latin typeface="Roboto Black" pitchFamily="2" charset="0"/>
              </a:rPr>
              <a:t>Чистая архитектура в автотестах</a:t>
            </a:r>
            <a:endParaRPr lang="en-US" altLang="ru-RU" sz="1600" b="1">
              <a:solidFill>
                <a:srgbClr val="FFFFFF"/>
              </a:solidFill>
              <a:latin typeface="Roboto Black" pitchFamily="2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 txBox="1">
            <a:spLocks noChangeArrowheads="1"/>
          </p:cNvSpPr>
          <p:nvPr/>
        </p:nvSpPr>
        <p:spPr bwMode="auto">
          <a:xfrm>
            <a:off x="0" y="274638"/>
            <a:ext cx="13439775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algn="ctr" defTabSz="914400" eaLnBrk="1" hangingPunct="1"/>
            <a:r>
              <a:rPr lang="ru-RU" altLang="nl-NL" sz="4400" b="1"/>
              <a:t>Захардкоженные переменные</a:t>
            </a:r>
          </a:p>
        </p:txBody>
      </p:sp>
      <p:pic>
        <p:nvPicPr>
          <p:cNvPr id="1945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804025"/>
            <a:ext cx="13439775" cy="755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60" name="Text Box 3"/>
          <p:cNvSpPr txBox="1">
            <a:spLocks noChangeArrowheads="1"/>
          </p:cNvSpPr>
          <p:nvPr/>
        </p:nvSpPr>
        <p:spPr bwMode="auto">
          <a:xfrm>
            <a:off x="1606550" y="6946900"/>
            <a:ext cx="8423275" cy="503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52056" rIns="90000" bIns="45000"/>
          <a:lstStyle>
            <a:lvl1pPr>
              <a:lnSpc>
                <a:spcPct val="93000"/>
              </a:lnSpc>
              <a:spcAft>
                <a:spcPts val="14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eaLnBrk="1">
              <a:lnSpc>
                <a:spcPct val="96000"/>
              </a:lnSpc>
              <a:spcAft>
                <a:spcPct val="0"/>
              </a:spcAft>
            </a:pPr>
            <a:r>
              <a:rPr lang="ru-RU" altLang="ru-RU" sz="1600" b="1">
                <a:solidFill>
                  <a:srgbClr val="FFFFFF"/>
                </a:solidFill>
                <a:latin typeface="Roboto Black" pitchFamily="2" charset="0"/>
              </a:rPr>
              <a:t>Чистая архитектура в автотестах</a:t>
            </a:r>
            <a:endParaRPr lang="en-US" altLang="ru-RU" sz="1600" b="1">
              <a:solidFill>
                <a:srgbClr val="FFFFFF"/>
              </a:solidFill>
              <a:latin typeface="Roboto Black" pitchFamily="2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74750" y="1619251"/>
            <a:ext cx="7310614" cy="1601618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991100" y="2859466"/>
            <a:ext cx="7867650" cy="1318456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543423" y="4177922"/>
            <a:ext cx="7497508" cy="1441828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8" name="Прямая соединительная линия 7"/>
          <p:cNvCxnSpPr/>
          <p:nvPr/>
        </p:nvCxnSpPr>
        <p:spPr bwMode="auto">
          <a:xfrm flipV="1">
            <a:off x="2327399" y="1187550"/>
            <a:ext cx="8856984" cy="4968551"/>
          </a:xfrm>
          <a:prstGeom prst="line">
            <a:avLst/>
          </a:prstGeom>
          <a:solidFill>
            <a:srgbClr val="00B8FF"/>
          </a:solidFill>
          <a:ln w="1016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" name="Прямая соединительная линия 8"/>
          <p:cNvCxnSpPr/>
          <p:nvPr/>
        </p:nvCxnSpPr>
        <p:spPr bwMode="auto">
          <a:xfrm flipH="1" flipV="1">
            <a:off x="2659387" y="1196121"/>
            <a:ext cx="8273654" cy="4959980"/>
          </a:xfrm>
          <a:prstGeom prst="line">
            <a:avLst/>
          </a:prstGeom>
          <a:solidFill>
            <a:srgbClr val="00B8FF"/>
          </a:solidFill>
          <a:ln w="1016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/>
          <p:cNvSpPr txBox="1">
            <a:spLocks noChangeArrowheads="1"/>
          </p:cNvSpPr>
          <p:nvPr/>
        </p:nvSpPr>
        <p:spPr bwMode="auto">
          <a:xfrm>
            <a:off x="0" y="274638"/>
            <a:ext cx="13439775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algn="ctr" defTabSz="914400" eaLnBrk="1" hangingPunct="1"/>
            <a:r>
              <a:rPr lang="ru-RU" altLang="nl-NL" sz="4400" b="1"/>
              <a:t>Захардкоженные переменные</a:t>
            </a:r>
          </a:p>
        </p:txBody>
      </p:sp>
      <p:pic>
        <p:nvPicPr>
          <p:cNvPr id="21507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804025"/>
            <a:ext cx="13439775" cy="755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08" name="Text Box 3"/>
          <p:cNvSpPr txBox="1">
            <a:spLocks noChangeArrowheads="1"/>
          </p:cNvSpPr>
          <p:nvPr/>
        </p:nvSpPr>
        <p:spPr bwMode="auto">
          <a:xfrm>
            <a:off x="1606550" y="6946900"/>
            <a:ext cx="8423275" cy="503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52056" rIns="90000" bIns="45000"/>
          <a:lstStyle>
            <a:lvl1pPr>
              <a:lnSpc>
                <a:spcPct val="93000"/>
              </a:lnSpc>
              <a:spcAft>
                <a:spcPts val="14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eaLnBrk="1">
              <a:lnSpc>
                <a:spcPct val="96000"/>
              </a:lnSpc>
              <a:spcAft>
                <a:spcPct val="0"/>
              </a:spcAft>
            </a:pPr>
            <a:r>
              <a:rPr lang="ru-RU" altLang="ru-RU" sz="1600" b="1">
                <a:solidFill>
                  <a:srgbClr val="FFFFFF"/>
                </a:solidFill>
                <a:latin typeface="Roboto Black" pitchFamily="2" charset="0"/>
              </a:rPr>
              <a:t>Чистая архитектура в автотестах</a:t>
            </a:r>
            <a:endParaRPr lang="en-US" altLang="ru-RU" sz="1600" b="1">
              <a:solidFill>
                <a:srgbClr val="FFFFFF"/>
              </a:solidFill>
              <a:latin typeface="Roboto Black" pitchFamily="2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126152" y="1404259"/>
            <a:ext cx="9187469" cy="50747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1238" y="1692275"/>
            <a:ext cx="6335712" cy="4478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55" name="Title 1"/>
          <p:cNvSpPr txBox="1">
            <a:spLocks noChangeArrowheads="1"/>
          </p:cNvSpPr>
          <p:nvPr/>
        </p:nvSpPr>
        <p:spPr bwMode="auto">
          <a:xfrm>
            <a:off x="0" y="274638"/>
            <a:ext cx="13439775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algn="ctr" defTabSz="914400" eaLnBrk="1" hangingPunct="1"/>
            <a:r>
              <a:rPr lang="ru-RU" altLang="nl-NL" sz="4400" b="1" dirty="0"/>
              <a:t>Монструозные параметризованные тесты</a:t>
            </a:r>
          </a:p>
        </p:txBody>
      </p:sp>
      <p:pic>
        <p:nvPicPr>
          <p:cNvPr id="23556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804025"/>
            <a:ext cx="13439775" cy="755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57" name="Text Box 3"/>
          <p:cNvSpPr txBox="1">
            <a:spLocks noChangeArrowheads="1"/>
          </p:cNvSpPr>
          <p:nvPr/>
        </p:nvSpPr>
        <p:spPr bwMode="auto">
          <a:xfrm>
            <a:off x="1606550" y="6946900"/>
            <a:ext cx="8423275" cy="503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52056" rIns="90000" bIns="45000"/>
          <a:lstStyle>
            <a:lvl1pPr>
              <a:lnSpc>
                <a:spcPct val="93000"/>
              </a:lnSpc>
              <a:spcAft>
                <a:spcPts val="14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eaLnBrk="1">
              <a:lnSpc>
                <a:spcPct val="96000"/>
              </a:lnSpc>
              <a:spcAft>
                <a:spcPct val="0"/>
              </a:spcAft>
            </a:pPr>
            <a:r>
              <a:rPr lang="ru-RU" altLang="ru-RU" sz="1600" b="1">
                <a:solidFill>
                  <a:srgbClr val="FFFFFF"/>
                </a:solidFill>
                <a:latin typeface="Roboto Black" pitchFamily="2" charset="0"/>
              </a:rPr>
              <a:t>Чистая архитектура в автотестах</a:t>
            </a:r>
            <a:endParaRPr lang="en-US" altLang="ru-RU" sz="1600" b="1">
              <a:solidFill>
                <a:srgbClr val="FFFFFF"/>
              </a:solidFill>
              <a:latin typeface="Roboto Black" pitchFamily="2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/>
          <p:cNvSpPr txBox="1">
            <a:spLocks noChangeArrowheads="1"/>
          </p:cNvSpPr>
          <p:nvPr/>
        </p:nvSpPr>
        <p:spPr bwMode="auto">
          <a:xfrm>
            <a:off x="0" y="274638"/>
            <a:ext cx="13439775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algn="ctr" defTabSz="914400" eaLnBrk="1" hangingPunct="1"/>
            <a:r>
              <a:rPr lang="ru-RU" altLang="nl-NL" sz="4400" b="1" dirty="0" smtClean="0"/>
              <a:t>Параметризованный тест курильщика</a:t>
            </a:r>
            <a:endParaRPr lang="ru-RU" altLang="nl-NL" sz="4400" b="1" dirty="0"/>
          </a:p>
        </p:txBody>
      </p:sp>
      <p:pic>
        <p:nvPicPr>
          <p:cNvPr id="25603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804025"/>
            <a:ext cx="13439775" cy="755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04" name="Text Box 3"/>
          <p:cNvSpPr txBox="1">
            <a:spLocks noChangeArrowheads="1"/>
          </p:cNvSpPr>
          <p:nvPr/>
        </p:nvSpPr>
        <p:spPr bwMode="auto">
          <a:xfrm>
            <a:off x="1606550" y="6946900"/>
            <a:ext cx="8423275" cy="503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52056" rIns="90000" bIns="45000"/>
          <a:lstStyle>
            <a:lvl1pPr>
              <a:lnSpc>
                <a:spcPct val="93000"/>
              </a:lnSpc>
              <a:spcAft>
                <a:spcPts val="14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eaLnBrk="1">
              <a:lnSpc>
                <a:spcPct val="96000"/>
              </a:lnSpc>
              <a:spcAft>
                <a:spcPct val="0"/>
              </a:spcAft>
            </a:pPr>
            <a:r>
              <a:rPr lang="ru-RU" altLang="ru-RU" sz="1600" b="1">
                <a:solidFill>
                  <a:srgbClr val="FFFFFF"/>
                </a:solidFill>
                <a:latin typeface="Roboto Black" pitchFamily="2" charset="0"/>
              </a:rPr>
              <a:t>Чистая архитектура в автотестах</a:t>
            </a:r>
            <a:endParaRPr lang="en-US" altLang="ru-RU" sz="1600" b="1">
              <a:solidFill>
                <a:srgbClr val="FFFFFF"/>
              </a:solidFill>
              <a:latin typeface="Roboto Black" pitchFamily="2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793967" y="1428148"/>
            <a:ext cx="7851840" cy="5180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6" name="Прямая соединительная линия 5"/>
          <p:cNvCxnSpPr/>
          <p:nvPr/>
        </p:nvCxnSpPr>
        <p:spPr bwMode="auto">
          <a:xfrm flipV="1">
            <a:off x="2183383" y="1187549"/>
            <a:ext cx="9073008" cy="5421411"/>
          </a:xfrm>
          <a:prstGeom prst="line">
            <a:avLst/>
          </a:prstGeom>
          <a:solidFill>
            <a:srgbClr val="00B8FF"/>
          </a:solidFill>
          <a:ln w="1016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" name="Прямая соединительная линия 6"/>
          <p:cNvCxnSpPr/>
          <p:nvPr/>
        </p:nvCxnSpPr>
        <p:spPr bwMode="auto">
          <a:xfrm flipH="1" flipV="1">
            <a:off x="2615431" y="1259557"/>
            <a:ext cx="8568952" cy="5349404"/>
          </a:xfrm>
          <a:prstGeom prst="line">
            <a:avLst/>
          </a:prstGeom>
          <a:solidFill>
            <a:srgbClr val="00B8FF"/>
          </a:solidFill>
          <a:ln w="1016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/>
          <p:cNvSpPr txBox="1">
            <a:spLocks noChangeArrowheads="1"/>
          </p:cNvSpPr>
          <p:nvPr/>
        </p:nvSpPr>
        <p:spPr bwMode="auto">
          <a:xfrm>
            <a:off x="0" y="274638"/>
            <a:ext cx="13439775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algn="ctr" defTabSz="914400" eaLnBrk="1" hangingPunct="1"/>
            <a:r>
              <a:rPr lang="ru-RU" altLang="nl-NL" sz="4400" b="1" dirty="0" smtClean="0"/>
              <a:t>Параметризованный тест хотим</a:t>
            </a:r>
            <a:endParaRPr lang="ru-RU" altLang="nl-NL" sz="4400" b="1" dirty="0"/>
          </a:p>
        </p:txBody>
      </p:sp>
      <p:pic>
        <p:nvPicPr>
          <p:cNvPr id="25603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804025"/>
            <a:ext cx="13439775" cy="755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04" name="Text Box 3"/>
          <p:cNvSpPr txBox="1">
            <a:spLocks noChangeArrowheads="1"/>
          </p:cNvSpPr>
          <p:nvPr/>
        </p:nvSpPr>
        <p:spPr bwMode="auto">
          <a:xfrm>
            <a:off x="1606550" y="6946900"/>
            <a:ext cx="8423275" cy="503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52056" rIns="90000" bIns="45000"/>
          <a:lstStyle>
            <a:lvl1pPr>
              <a:lnSpc>
                <a:spcPct val="93000"/>
              </a:lnSpc>
              <a:spcAft>
                <a:spcPts val="14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eaLnBrk="1">
              <a:lnSpc>
                <a:spcPct val="96000"/>
              </a:lnSpc>
              <a:spcAft>
                <a:spcPct val="0"/>
              </a:spcAft>
            </a:pPr>
            <a:r>
              <a:rPr lang="ru-RU" altLang="ru-RU" sz="1600" b="1">
                <a:solidFill>
                  <a:srgbClr val="FFFFFF"/>
                </a:solidFill>
                <a:latin typeface="Roboto Black" pitchFamily="2" charset="0"/>
              </a:rPr>
              <a:t>Чистая архитектура в автотестах</a:t>
            </a:r>
            <a:endParaRPr lang="en-US" altLang="ru-RU" sz="1600" b="1">
              <a:solidFill>
                <a:srgbClr val="FFFFFF"/>
              </a:solidFill>
              <a:latin typeface="Roboto Black" pitchFamily="2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255391" y="2195661"/>
            <a:ext cx="8760765" cy="33030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02024017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 txBox="1">
            <a:spLocks/>
          </p:cNvSpPr>
          <p:nvPr/>
        </p:nvSpPr>
        <p:spPr>
          <a:xfrm>
            <a:off x="239713" y="1600200"/>
            <a:ext cx="12960350" cy="4525963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buFont typeface="Arial" pitchFamily="34" charset="0"/>
              <a:buChar char="•"/>
              <a:defRPr/>
            </a:pPr>
            <a:r>
              <a:rPr lang="ru-RU" sz="4000" dirty="0" smtClean="0">
                <a:solidFill>
                  <a:schemeClr val="accent6">
                    <a:lumMod val="75000"/>
                  </a:schemeClr>
                </a:solidFill>
              </a:rPr>
              <a:t> Хотим упростить написание и поддержку </a:t>
            </a:r>
            <a:r>
              <a:rPr lang="ru-RU" sz="4000" dirty="0" err="1" smtClean="0">
                <a:solidFill>
                  <a:schemeClr val="accent6">
                    <a:lumMod val="75000"/>
                  </a:schemeClr>
                </a:solidFill>
              </a:rPr>
              <a:t>автотестов</a:t>
            </a:r>
            <a:endParaRPr lang="ru-RU" sz="4000" dirty="0" smtClean="0">
              <a:solidFill>
                <a:schemeClr val="accent6">
                  <a:lumMod val="75000"/>
                </a:schemeClr>
              </a:solidFill>
            </a:endParaRPr>
          </a:p>
          <a:p>
            <a:pPr algn="l">
              <a:buFont typeface="Arial" pitchFamily="34" charset="0"/>
              <a:buChar char="•"/>
              <a:defRPr/>
            </a:pPr>
            <a:r>
              <a:rPr lang="ru-RU" sz="40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ru-RU" sz="4000" dirty="0" smtClean="0">
                <a:solidFill>
                  <a:schemeClr val="accent6">
                    <a:lumMod val="75000"/>
                  </a:schemeClr>
                </a:solidFill>
              </a:rPr>
              <a:t>Хотим быстро менять тестовые инструменты</a:t>
            </a:r>
          </a:p>
          <a:p>
            <a:pPr algn="l">
              <a:buFont typeface="Arial" pitchFamily="34" charset="0"/>
              <a:buChar char="•"/>
              <a:defRPr/>
            </a:pPr>
            <a:r>
              <a:rPr lang="ru-RU" sz="40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ru-RU" sz="4000" dirty="0" smtClean="0">
                <a:solidFill>
                  <a:schemeClr val="accent6">
                    <a:lumMod val="75000"/>
                  </a:schemeClr>
                </a:solidFill>
              </a:rPr>
              <a:t>Хотим, чтобы новый сотрудник быстро вник в тесты</a:t>
            </a:r>
            <a:endParaRPr lang="ru-RU" sz="40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27651" name="Title 1"/>
          <p:cNvSpPr txBox="1">
            <a:spLocks noChangeArrowheads="1"/>
          </p:cNvSpPr>
          <p:nvPr/>
        </p:nvSpPr>
        <p:spPr bwMode="auto">
          <a:xfrm>
            <a:off x="0" y="274638"/>
            <a:ext cx="13439775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algn="ctr" defTabSz="914400" eaLnBrk="1" hangingPunct="1"/>
            <a:r>
              <a:rPr lang="ru-RU" altLang="nl-NL" sz="4400" b="1"/>
              <a:t>К чему стремимся?</a:t>
            </a:r>
          </a:p>
        </p:txBody>
      </p:sp>
      <p:pic>
        <p:nvPicPr>
          <p:cNvPr id="27652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804025"/>
            <a:ext cx="13439775" cy="755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653" name="Text Box 3"/>
          <p:cNvSpPr txBox="1">
            <a:spLocks noChangeArrowheads="1"/>
          </p:cNvSpPr>
          <p:nvPr/>
        </p:nvSpPr>
        <p:spPr bwMode="auto">
          <a:xfrm>
            <a:off x="1606550" y="6946900"/>
            <a:ext cx="8423275" cy="503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52056" rIns="90000" bIns="45000"/>
          <a:lstStyle>
            <a:lvl1pPr>
              <a:lnSpc>
                <a:spcPct val="93000"/>
              </a:lnSpc>
              <a:spcAft>
                <a:spcPts val="14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eaLnBrk="1">
              <a:lnSpc>
                <a:spcPct val="96000"/>
              </a:lnSpc>
              <a:spcAft>
                <a:spcPct val="0"/>
              </a:spcAft>
            </a:pPr>
            <a:r>
              <a:rPr lang="ru-RU" altLang="ru-RU" sz="1600" b="1">
                <a:solidFill>
                  <a:srgbClr val="FFFFFF"/>
                </a:solidFill>
                <a:latin typeface="Roboto Black" pitchFamily="2" charset="0"/>
              </a:rPr>
              <a:t>Чистая архитектура в автотестах</a:t>
            </a:r>
            <a:endParaRPr lang="en-US" altLang="ru-RU" sz="1600" b="1">
              <a:solidFill>
                <a:srgbClr val="FFFFFF"/>
              </a:solidFill>
              <a:latin typeface="Roboto Black" pitchFamily="2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7"/>
          <p:cNvSpPr txBox="1">
            <a:spLocks/>
          </p:cNvSpPr>
          <p:nvPr/>
        </p:nvSpPr>
        <p:spPr>
          <a:xfrm>
            <a:off x="6935788" y="1701800"/>
            <a:ext cx="6407150" cy="2798117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000" indent="-342000" algn="l">
              <a:lnSpc>
                <a:spcPct val="150000"/>
              </a:lnSpc>
              <a:buFont typeface="Arial" pitchFamily="34" charset="0"/>
              <a:buChar char="•"/>
              <a:defRPr/>
            </a:pPr>
            <a:r>
              <a:rPr lang="ru-RU" sz="2800" b="1" dirty="0" smtClean="0">
                <a:solidFill>
                  <a:schemeClr val="accent5">
                    <a:lumMod val="50000"/>
                  </a:schemeClr>
                </a:solidFill>
              </a:rPr>
              <a:t>Модульность</a:t>
            </a:r>
          </a:p>
          <a:p>
            <a:pPr marL="342000" indent="-342000" algn="l">
              <a:lnSpc>
                <a:spcPct val="150000"/>
              </a:lnSpc>
              <a:buFont typeface="Arial" pitchFamily="34" charset="0"/>
              <a:buChar char="•"/>
              <a:defRPr/>
            </a:pPr>
            <a:r>
              <a:rPr lang="ru-RU" sz="2800" b="1" dirty="0" smtClean="0">
                <a:solidFill>
                  <a:schemeClr val="accent5">
                    <a:lumMod val="50000"/>
                  </a:schemeClr>
                </a:solidFill>
              </a:rPr>
              <a:t>Понятный код тестов</a:t>
            </a:r>
          </a:p>
          <a:p>
            <a:pPr marL="342000" indent="-342000" algn="l">
              <a:lnSpc>
                <a:spcPct val="150000"/>
              </a:lnSpc>
              <a:buFont typeface="Arial" pitchFamily="34" charset="0"/>
              <a:buChar char="•"/>
              <a:defRPr/>
            </a:pPr>
            <a:r>
              <a:rPr lang="ru-RU" sz="2800" b="1" dirty="0" smtClean="0">
                <a:solidFill>
                  <a:schemeClr val="accent5">
                    <a:lumMod val="50000"/>
                  </a:schemeClr>
                </a:solidFill>
              </a:rPr>
              <a:t>Распределенная поддержка</a:t>
            </a:r>
          </a:p>
          <a:p>
            <a:pPr marL="342000" indent="-342000" algn="l">
              <a:lnSpc>
                <a:spcPct val="150000"/>
              </a:lnSpc>
              <a:buFont typeface="Arial" pitchFamily="34" charset="0"/>
              <a:buChar char="•"/>
              <a:defRPr/>
            </a:pPr>
            <a:r>
              <a:rPr lang="ru-RU" sz="2800" b="1" dirty="0" smtClean="0">
                <a:solidFill>
                  <a:schemeClr val="accent5">
                    <a:lumMod val="50000"/>
                  </a:schemeClr>
                </a:solidFill>
              </a:rPr>
              <a:t>Смена инструментов «на лету»</a:t>
            </a:r>
            <a:endParaRPr lang="ru-RU" sz="28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8" name="Content Placeholder 8"/>
          <p:cNvSpPr txBox="1">
            <a:spLocks/>
          </p:cNvSpPr>
          <p:nvPr/>
        </p:nvSpPr>
        <p:spPr>
          <a:xfrm>
            <a:off x="817563" y="1701800"/>
            <a:ext cx="6119812" cy="4111625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ru-RU" sz="2800" b="1" dirty="0" smtClean="0">
                <a:solidFill>
                  <a:schemeClr val="accent6">
                    <a:lumMod val="75000"/>
                  </a:schemeClr>
                </a:solidFill>
              </a:rPr>
              <a:t>Сильная связанность</a:t>
            </a:r>
          </a:p>
          <a:p>
            <a:pPr>
              <a:lnSpc>
                <a:spcPct val="150000"/>
              </a:lnSpc>
              <a:defRPr/>
            </a:pPr>
            <a:r>
              <a:rPr lang="ru-RU" sz="2800" b="1" dirty="0" smtClean="0">
                <a:solidFill>
                  <a:schemeClr val="accent6">
                    <a:lumMod val="75000"/>
                  </a:schemeClr>
                </a:solidFill>
              </a:rPr>
              <a:t>Нечитаемый код</a:t>
            </a:r>
          </a:p>
          <a:p>
            <a:pPr>
              <a:lnSpc>
                <a:spcPct val="150000"/>
              </a:lnSpc>
              <a:defRPr/>
            </a:pPr>
            <a:r>
              <a:rPr lang="ru-RU" sz="2800" b="1" dirty="0" smtClean="0">
                <a:solidFill>
                  <a:schemeClr val="accent6">
                    <a:lumMod val="75000"/>
                  </a:schemeClr>
                </a:solidFill>
              </a:rPr>
              <a:t>Плохая масштабируемость</a:t>
            </a:r>
          </a:p>
          <a:p>
            <a:pPr>
              <a:lnSpc>
                <a:spcPct val="150000"/>
              </a:lnSpc>
              <a:defRPr/>
            </a:pPr>
            <a:r>
              <a:rPr lang="ru-RU" sz="2800" b="1" dirty="0" smtClean="0">
                <a:solidFill>
                  <a:schemeClr val="accent6">
                    <a:lumMod val="75000"/>
                  </a:schemeClr>
                </a:solidFill>
              </a:rPr>
              <a:t>Привязка к инструментам</a:t>
            </a:r>
          </a:p>
          <a:p>
            <a:pPr>
              <a:lnSpc>
                <a:spcPct val="150000"/>
              </a:lnSpc>
              <a:defRPr/>
            </a:pPr>
            <a:r>
              <a:rPr lang="ru-RU" sz="2800" b="1" dirty="0" smtClean="0">
                <a:solidFill>
                  <a:schemeClr val="accent6">
                    <a:lumMod val="75000"/>
                  </a:schemeClr>
                </a:solidFill>
              </a:rPr>
              <a:t>Логика в тестах</a:t>
            </a:r>
          </a:p>
          <a:p>
            <a:pPr>
              <a:lnSpc>
                <a:spcPct val="150000"/>
              </a:lnSpc>
              <a:defRPr/>
            </a:pPr>
            <a:r>
              <a:rPr lang="ru-RU" sz="2800" b="1" dirty="0" smtClean="0">
                <a:solidFill>
                  <a:schemeClr val="accent6">
                    <a:lumMod val="75000"/>
                  </a:schemeClr>
                </a:solidFill>
              </a:rPr>
              <a:t>И другие мелкие проблемы</a:t>
            </a:r>
          </a:p>
        </p:txBody>
      </p:sp>
      <p:cxnSp>
        <p:nvCxnSpPr>
          <p:cNvPr id="9" name="Straight Connector 10"/>
          <p:cNvCxnSpPr>
            <a:cxnSpLocks/>
          </p:cNvCxnSpPr>
          <p:nvPr/>
        </p:nvCxnSpPr>
        <p:spPr>
          <a:xfrm rot="5400000">
            <a:off x="4668044" y="3825082"/>
            <a:ext cx="4103687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701" name="Title 1"/>
          <p:cNvSpPr txBox="1">
            <a:spLocks noChangeArrowheads="1"/>
          </p:cNvSpPr>
          <p:nvPr/>
        </p:nvSpPr>
        <p:spPr bwMode="auto">
          <a:xfrm>
            <a:off x="0" y="274638"/>
            <a:ext cx="13439775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algn="ctr" defTabSz="914400" eaLnBrk="1" hangingPunct="1"/>
            <a:r>
              <a:rPr lang="ru-RU" altLang="nl-NL" sz="4400" b="1"/>
              <a:t>Большая разница</a:t>
            </a:r>
          </a:p>
        </p:txBody>
      </p:sp>
      <p:pic>
        <p:nvPicPr>
          <p:cNvPr id="29702" name="Picture 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804025"/>
            <a:ext cx="13439775" cy="755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703" name="Text Box 3"/>
          <p:cNvSpPr txBox="1">
            <a:spLocks noChangeArrowheads="1"/>
          </p:cNvSpPr>
          <p:nvPr/>
        </p:nvSpPr>
        <p:spPr bwMode="auto">
          <a:xfrm>
            <a:off x="1606550" y="6946900"/>
            <a:ext cx="8423275" cy="503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52056" rIns="90000" bIns="45000"/>
          <a:lstStyle>
            <a:lvl1pPr>
              <a:lnSpc>
                <a:spcPct val="93000"/>
              </a:lnSpc>
              <a:spcAft>
                <a:spcPts val="14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eaLnBrk="1">
              <a:lnSpc>
                <a:spcPct val="96000"/>
              </a:lnSpc>
              <a:spcAft>
                <a:spcPct val="0"/>
              </a:spcAft>
            </a:pPr>
            <a:r>
              <a:rPr lang="ru-RU" altLang="ru-RU" sz="1600" b="1">
                <a:solidFill>
                  <a:srgbClr val="FFFFFF"/>
                </a:solidFill>
                <a:latin typeface="Roboto Black" pitchFamily="2" charset="0"/>
              </a:rPr>
              <a:t>Чистая архитектура в автотестах</a:t>
            </a:r>
            <a:endParaRPr lang="en-US" altLang="ru-RU" sz="1600" b="1">
              <a:solidFill>
                <a:srgbClr val="FFFFFF"/>
              </a:solidFill>
              <a:latin typeface="Roboto Black" pitchFamily="2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 txBox="1">
            <a:spLocks/>
          </p:cNvSpPr>
          <p:nvPr/>
        </p:nvSpPr>
        <p:spPr>
          <a:xfrm>
            <a:off x="239713" y="1600200"/>
            <a:ext cx="12960350" cy="4525963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buFont typeface="Arial" pitchFamily="34" charset="0"/>
              <a:buChar char="•"/>
              <a:defRPr/>
            </a:pPr>
            <a:r>
              <a:rPr lang="ru-RU" sz="4000" dirty="0" smtClean="0">
                <a:solidFill>
                  <a:schemeClr val="accent5">
                    <a:lumMod val="50000"/>
                  </a:schemeClr>
                </a:solidFill>
              </a:rPr>
              <a:t> Добавить описание тестового объекта (</a:t>
            </a:r>
            <a:r>
              <a:rPr lang="en-US" sz="4000" dirty="0" smtClean="0">
                <a:solidFill>
                  <a:schemeClr val="accent5">
                    <a:lumMod val="50000"/>
                  </a:schemeClr>
                </a:solidFill>
              </a:rPr>
              <a:t>TDO)</a:t>
            </a:r>
            <a:endParaRPr lang="ru-RU" sz="4000" dirty="0" smtClean="0">
              <a:solidFill>
                <a:schemeClr val="accent5">
                  <a:lumMod val="50000"/>
                </a:schemeClr>
              </a:solidFill>
            </a:endParaRPr>
          </a:p>
          <a:p>
            <a:pPr algn="l">
              <a:buFont typeface="Arial" pitchFamily="34" charset="0"/>
              <a:buChar char="•"/>
              <a:defRPr/>
            </a:pPr>
            <a:r>
              <a:rPr lang="ru-RU" sz="40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4000" dirty="0" smtClean="0">
                <a:solidFill>
                  <a:schemeClr val="accent5">
                    <a:lumMod val="50000"/>
                  </a:schemeClr>
                </a:solidFill>
              </a:rPr>
              <a:t>Отделить описание</a:t>
            </a:r>
            <a:r>
              <a:rPr lang="en-US" sz="4000" dirty="0" smtClean="0">
                <a:solidFill>
                  <a:schemeClr val="accent5">
                    <a:lumMod val="50000"/>
                  </a:schemeClr>
                </a:solidFill>
              </a:rPr>
              <a:t> TDO </a:t>
            </a:r>
            <a:r>
              <a:rPr lang="ru-RU" sz="4000" dirty="0" smtClean="0">
                <a:solidFill>
                  <a:schemeClr val="accent5">
                    <a:lumMod val="50000"/>
                  </a:schemeClr>
                </a:solidFill>
              </a:rPr>
              <a:t>от кода теста</a:t>
            </a:r>
          </a:p>
          <a:p>
            <a:pPr algn="l">
              <a:buFont typeface="Arial" pitchFamily="34" charset="0"/>
              <a:buChar char="•"/>
              <a:defRPr/>
            </a:pPr>
            <a:r>
              <a:rPr lang="ru-RU" sz="40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4000" dirty="0" smtClean="0">
                <a:solidFill>
                  <a:schemeClr val="accent5">
                    <a:lumMod val="50000"/>
                  </a:schemeClr>
                </a:solidFill>
              </a:rPr>
              <a:t>Отделить код теста от кода </a:t>
            </a:r>
            <a:r>
              <a:rPr lang="ru-RU" sz="4000" dirty="0" err="1" smtClean="0">
                <a:solidFill>
                  <a:schemeClr val="accent5">
                    <a:lumMod val="50000"/>
                  </a:schemeClr>
                </a:solidFill>
              </a:rPr>
              <a:t>фреймворка</a:t>
            </a:r>
            <a:endParaRPr lang="ru-RU" sz="4000" dirty="0" smtClean="0">
              <a:solidFill>
                <a:schemeClr val="accent5">
                  <a:lumMod val="50000"/>
                </a:schemeClr>
              </a:solidFill>
            </a:endParaRPr>
          </a:p>
          <a:p>
            <a:pPr algn="l">
              <a:buFont typeface="Arial" pitchFamily="34" charset="0"/>
              <a:buChar char="•"/>
              <a:defRPr/>
            </a:pPr>
            <a:r>
              <a:rPr lang="ru-RU" sz="40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4000" dirty="0" smtClean="0">
                <a:solidFill>
                  <a:schemeClr val="accent5">
                    <a:lumMod val="50000"/>
                  </a:schemeClr>
                </a:solidFill>
              </a:rPr>
              <a:t>Отделить фреймворк от интеграционных модулей</a:t>
            </a:r>
            <a:endParaRPr lang="ru-RU" sz="4000" dirty="0"/>
          </a:p>
        </p:txBody>
      </p:sp>
      <p:sp>
        <p:nvSpPr>
          <p:cNvPr id="31747" name="Title 1"/>
          <p:cNvSpPr txBox="1">
            <a:spLocks noChangeArrowheads="1"/>
          </p:cNvSpPr>
          <p:nvPr/>
        </p:nvSpPr>
        <p:spPr bwMode="auto">
          <a:xfrm>
            <a:off x="0" y="274638"/>
            <a:ext cx="13439775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algn="ctr" defTabSz="914400" eaLnBrk="1" hangingPunct="1"/>
            <a:r>
              <a:rPr lang="ru-RU" altLang="nl-NL" sz="4400" b="1"/>
              <a:t>Шаги в светлое будущее</a:t>
            </a:r>
          </a:p>
        </p:txBody>
      </p:sp>
      <p:pic>
        <p:nvPicPr>
          <p:cNvPr id="31748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804025"/>
            <a:ext cx="13439775" cy="755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749" name="Text Box 3"/>
          <p:cNvSpPr txBox="1">
            <a:spLocks noChangeArrowheads="1"/>
          </p:cNvSpPr>
          <p:nvPr/>
        </p:nvSpPr>
        <p:spPr bwMode="auto">
          <a:xfrm>
            <a:off x="1606550" y="6946900"/>
            <a:ext cx="8423275" cy="503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52056" rIns="90000" bIns="45000"/>
          <a:lstStyle>
            <a:lvl1pPr>
              <a:lnSpc>
                <a:spcPct val="93000"/>
              </a:lnSpc>
              <a:spcAft>
                <a:spcPts val="14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eaLnBrk="1">
              <a:lnSpc>
                <a:spcPct val="96000"/>
              </a:lnSpc>
              <a:spcAft>
                <a:spcPct val="0"/>
              </a:spcAft>
            </a:pPr>
            <a:r>
              <a:rPr lang="ru-RU" altLang="ru-RU" sz="1600" b="1">
                <a:solidFill>
                  <a:srgbClr val="FFFFFF"/>
                </a:solidFill>
                <a:latin typeface="Roboto Black" pitchFamily="2" charset="0"/>
              </a:rPr>
              <a:t>Чистая архитектура в автотестах</a:t>
            </a:r>
            <a:endParaRPr lang="en-US" altLang="ru-RU" sz="1600" b="1">
              <a:solidFill>
                <a:srgbClr val="FFFFFF"/>
              </a:solidFill>
              <a:latin typeface="Roboto Black" pitchFamily="2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 txBox="1">
            <a:spLocks/>
          </p:cNvSpPr>
          <p:nvPr/>
        </p:nvSpPr>
        <p:spPr>
          <a:xfrm>
            <a:off x="239713" y="1600200"/>
            <a:ext cx="12960350" cy="4525963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571500" indent="-571500" algn="l">
              <a:buFontTx/>
              <a:buChar char="-"/>
              <a:defRPr/>
            </a:pPr>
            <a:r>
              <a:rPr lang="ru-RU" sz="4000" dirty="0" smtClean="0">
                <a:solidFill>
                  <a:schemeClr val="tx1"/>
                </a:solidFill>
              </a:rPr>
              <a:t>Класс, в котором описывается реальный тестовый объект, его свойства, элементы, интерфейс взаимодействия</a:t>
            </a:r>
          </a:p>
          <a:p>
            <a:pPr algn="l">
              <a:defRPr/>
            </a:pPr>
            <a:endParaRPr lang="ru-RU" sz="4000" dirty="0">
              <a:solidFill>
                <a:schemeClr val="tx1"/>
              </a:solidFill>
            </a:endParaRPr>
          </a:p>
          <a:p>
            <a:pPr algn="l">
              <a:defRPr/>
            </a:pPr>
            <a:endParaRPr lang="ru-RU" sz="4000" dirty="0" smtClean="0">
              <a:solidFill>
                <a:schemeClr val="tx1"/>
              </a:solidFill>
            </a:endParaRPr>
          </a:p>
          <a:p>
            <a:pPr algn="l">
              <a:defRPr/>
            </a:pPr>
            <a:r>
              <a:rPr lang="ru-RU" sz="3600" i="1" dirty="0" smtClean="0">
                <a:solidFill>
                  <a:schemeClr val="accent6">
                    <a:lumMod val="75000"/>
                  </a:schemeClr>
                </a:solidFill>
              </a:rPr>
              <a:t>Например: </a:t>
            </a:r>
            <a:r>
              <a:rPr lang="en-US" sz="3600" i="1" dirty="0" smtClean="0">
                <a:solidFill>
                  <a:schemeClr val="accent6">
                    <a:lumMod val="75000"/>
                  </a:schemeClr>
                </a:solidFill>
              </a:rPr>
              <a:t>Page Object</a:t>
            </a:r>
            <a:endParaRPr lang="ru-RU" sz="3600" i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3795" name="Title 1"/>
          <p:cNvSpPr txBox="1">
            <a:spLocks noChangeArrowheads="1"/>
          </p:cNvSpPr>
          <p:nvPr/>
        </p:nvSpPr>
        <p:spPr bwMode="auto">
          <a:xfrm>
            <a:off x="0" y="274638"/>
            <a:ext cx="13439775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algn="ctr" defTabSz="914400" eaLnBrk="1" hangingPunct="1"/>
            <a:r>
              <a:rPr lang="en-US" altLang="nl-NL" sz="4400" b="1"/>
              <a:t>Test Definition Object (TDO)</a:t>
            </a:r>
            <a:endParaRPr lang="ru-RU" altLang="nl-NL" sz="4400" b="1"/>
          </a:p>
        </p:txBody>
      </p:sp>
      <p:pic>
        <p:nvPicPr>
          <p:cNvPr id="33796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804025"/>
            <a:ext cx="13439775" cy="755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797" name="Text Box 3"/>
          <p:cNvSpPr txBox="1">
            <a:spLocks noChangeArrowheads="1"/>
          </p:cNvSpPr>
          <p:nvPr/>
        </p:nvSpPr>
        <p:spPr bwMode="auto">
          <a:xfrm>
            <a:off x="1606550" y="6946900"/>
            <a:ext cx="8423275" cy="503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52056" rIns="90000" bIns="45000"/>
          <a:lstStyle>
            <a:lvl1pPr>
              <a:lnSpc>
                <a:spcPct val="93000"/>
              </a:lnSpc>
              <a:spcAft>
                <a:spcPts val="14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eaLnBrk="1">
              <a:lnSpc>
                <a:spcPct val="96000"/>
              </a:lnSpc>
              <a:spcAft>
                <a:spcPct val="0"/>
              </a:spcAft>
            </a:pPr>
            <a:r>
              <a:rPr lang="ru-RU" altLang="ru-RU" sz="1600" b="1">
                <a:solidFill>
                  <a:srgbClr val="FFFFFF"/>
                </a:solidFill>
                <a:latin typeface="Roboto Black" pitchFamily="2" charset="0"/>
              </a:rPr>
              <a:t>Чистая архитектура в автотестах</a:t>
            </a:r>
            <a:endParaRPr lang="en-US" altLang="ru-RU" sz="1600" b="1">
              <a:solidFill>
                <a:srgbClr val="FFFFFF"/>
              </a:solidFill>
              <a:latin typeface="Roboto Black" pitchFamily="2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 bwMode="auto">
          <a:xfrm>
            <a:off x="4199607" y="1586469"/>
            <a:ext cx="4608512" cy="4810471"/>
          </a:xfrm>
          <a:prstGeom prst="rect">
            <a:avLst/>
          </a:prstGeom>
          <a:noFill/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effectLst/>
              <a:latin typeface="Arial" charset="0"/>
              <a:ea typeface="Microsoft YaHei" charset="-122"/>
            </a:endParaRPr>
          </a:p>
        </p:txBody>
      </p:sp>
      <p:sp>
        <p:nvSpPr>
          <p:cNvPr id="35842" name="Title 1"/>
          <p:cNvSpPr txBox="1">
            <a:spLocks noChangeArrowheads="1"/>
          </p:cNvSpPr>
          <p:nvPr/>
        </p:nvSpPr>
        <p:spPr bwMode="auto">
          <a:xfrm>
            <a:off x="0" y="274638"/>
            <a:ext cx="13439775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algn="ctr" defTabSz="914400" eaLnBrk="1" hangingPunct="1"/>
            <a:r>
              <a:rPr lang="en-US" altLang="nl-NL" sz="4400" b="1"/>
              <a:t>Test Definition Object (TDO)</a:t>
            </a:r>
            <a:endParaRPr lang="ru-RU" altLang="nl-NL" sz="4400" b="1"/>
          </a:p>
        </p:txBody>
      </p:sp>
      <p:pic>
        <p:nvPicPr>
          <p:cNvPr id="35843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804025"/>
            <a:ext cx="13439775" cy="755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844" name="Text Box 3"/>
          <p:cNvSpPr txBox="1">
            <a:spLocks noChangeArrowheads="1"/>
          </p:cNvSpPr>
          <p:nvPr/>
        </p:nvSpPr>
        <p:spPr bwMode="auto">
          <a:xfrm>
            <a:off x="1606550" y="6946900"/>
            <a:ext cx="8423275" cy="503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52056" rIns="90000" bIns="45000"/>
          <a:lstStyle>
            <a:lvl1pPr>
              <a:lnSpc>
                <a:spcPct val="93000"/>
              </a:lnSpc>
              <a:spcAft>
                <a:spcPts val="14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eaLnBrk="1">
              <a:lnSpc>
                <a:spcPct val="96000"/>
              </a:lnSpc>
              <a:spcAft>
                <a:spcPct val="0"/>
              </a:spcAft>
            </a:pPr>
            <a:r>
              <a:rPr lang="ru-RU" altLang="ru-RU" sz="1600" b="1">
                <a:solidFill>
                  <a:srgbClr val="FFFFFF"/>
                </a:solidFill>
                <a:latin typeface="Roboto Black" pitchFamily="2" charset="0"/>
              </a:rPr>
              <a:t>Чистая архитектура в автотестах</a:t>
            </a:r>
            <a:endParaRPr lang="en-US" altLang="ru-RU" sz="1600" b="1">
              <a:solidFill>
                <a:srgbClr val="FFFFFF"/>
              </a:solidFill>
              <a:latin typeface="Roboto Black" pitchFamily="2" charset="0"/>
            </a:endParaRPr>
          </a:p>
        </p:txBody>
      </p:sp>
      <p:sp>
        <p:nvSpPr>
          <p:cNvPr id="2" name="Прямоугольник 1"/>
          <p:cNvSpPr/>
          <p:nvPr/>
        </p:nvSpPr>
        <p:spPr bwMode="auto">
          <a:xfrm>
            <a:off x="5419328" y="4735277"/>
            <a:ext cx="3168352" cy="1368152"/>
          </a:xfrm>
          <a:prstGeom prst="rect">
            <a:avLst/>
          </a:prstGeom>
          <a:noFill/>
          <a:ln w="38100" cap="flat" cmpd="sng" algn="ctr">
            <a:solidFill>
              <a:schemeClr val="accent6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effectLst/>
              <a:latin typeface="Arial" charset="0"/>
              <a:ea typeface="Microsoft YaHei" charset="-122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538680" y="5096187"/>
            <a:ext cx="292964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Методы взаимодействия</a:t>
            </a:r>
          </a:p>
          <a:p>
            <a:r>
              <a:rPr lang="ru-RU" dirty="0" smtClean="0"/>
              <a:t>с тестируемым объектом</a:t>
            </a:r>
            <a:endParaRPr lang="ru-RU" dirty="0"/>
          </a:p>
        </p:txBody>
      </p:sp>
      <p:sp>
        <p:nvSpPr>
          <p:cNvPr id="8" name="Прямоугольник 7"/>
          <p:cNvSpPr/>
          <p:nvPr/>
        </p:nvSpPr>
        <p:spPr bwMode="auto">
          <a:xfrm>
            <a:off x="5423743" y="3444612"/>
            <a:ext cx="3168352" cy="1072629"/>
          </a:xfrm>
          <a:prstGeom prst="rect">
            <a:avLst/>
          </a:prstGeom>
          <a:noFill/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effectLst/>
              <a:latin typeface="Arial" charset="0"/>
              <a:ea typeface="Microsoft YaHei" charset="-122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445641" y="3662648"/>
            <a:ext cx="311572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Свойства (поля, элементы)</a:t>
            </a:r>
          </a:p>
          <a:p>
            <a:r>
              <a:rPr lang="ru-RU" dirty="0" smtClean="0"/>
              <a:t>тестируемого объекта</a:t>
            </a:r>
            <a:endParaRPr lang="ru-RU" dirty="0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5419328" y="1827197"/>
            <a:ext cx="3168352" cy="1368152"/>
          </a:xfrm>
          <a:prstGeom prst="rect">
            <a:avLst/>
          </a:prstGeom>
          <a:noFill/>
          <a:ln w="38100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effectLst/>
              <a:latin typeface="Arial" charset="0"/>
              <a:ea typeface="Microsoft YaHei" charset="-122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538680" y="2188107"/>
            <a:ext cx="229229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Инъекция клиента </a:t>
            </a:r>
          </a:p>
          <a:p>
            <a:r>
              <a:rPr lang="ru-RU" dirty="0" smtClean="0"/>
              <a:t>(</a:t>
            </a:r>
            <a:r>
              <a:rPr lang="ru-RU" dirty="0" err="1" smtClean="0"/>
              <a:t>враппера</a:t>
            </a:r>
            <a:r>
              <a:rPr lang="ru-RU" dirty="0" smtClean="0"/>
              <a:t>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414862" y="1854061"/>
            <a:ext cx="6719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TDO</a:t>
            </a:r>
            <a:endParaRPr lang="ru-RU" b="1" dirty="0"/>
          </a:p>
        </p:txBody>
      </p:sp>
      <p:cxnSp>
        <p:nvCxnSpPr>
          <p:cNvPr id="12" name="Скругленная соединительная линия 11"/>
          <p:cNvCxnSpPr>
            <a:stCxn id="2" idx="1"/>
            <a:endCxn id="10" idx="1"/>
          </p:cNvCxnSpPr>
          <p:nvPr/>
        </p:nvCxnSpPr>
        <p:spPr bwMode="auto">
          <a:xfrm rot="10800000">
            <a:off x="5419328" y="2511273"/>
            <a:ext cx="12700" cy="2908080"/>
          </a:xfrm>
          <a:prstGeom prst="curvedConnector3">
            <a:avLst>
              <a:gd name="adj1" fmla="val 7028575"/>
            </a:avLst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triangl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1" name="Скругленная соединительная линия 20"/>
          <p:cNvCxnSpPr>
            <a:stCxn id="2" idx="3"/>
            <a:endCxn id="8" idx="3"/>
          </p:cNvCxnSpPr>
          <p:nvPr/>
        </p:nvCxnSpPr>
        <p:spPr bwMode="auto">
          <a:xfrm flipV="1">
            <a:off x="8587680" y="3980927"/>
            <a:ext cx="4415" cy="1438426"/>
          </a:xfrm>
          <a:prstGeom prst="curvedConnector3">
            <a:avLst>
              <a:gd name="adj1" fmla="val 15386863"/>
            </a:avLst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triangl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5" name="Облако 24"/>
          <p:cNvSpPr/>
          <p:nvPr/>
        </p:nvSpPr>
        <p:spPr bwMode="auto">
          <a:xfrm>
            <a:off x="94382" y="1617428"/>
            <a:ext cx="3024336" cy="1889532"/>
          </a:xfrm>
          <a:prstGeom prst="cloud">
            <a:avLst/>
          </a:prstGeom>
          <a:solidFill>
            <a:schemeClr val="accent1">
              <a:lumMod val="20000"/>
              <a:lumOff val="8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lang="en-US" dirty="0">
              <a:latin typeface="Arial" charset="0"/>
              <a:ea typeface="Microsoft YaHei" charset="-122"/>
            </a:endParaRPr>
          </a:p>
          <a:p>
            <a:pPr marL="0" marR="0" indent="0" algn="l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r>
              <a:rPr lang="ru-RU" dirty="0">
                <a:latin typeface="Arial" charset="0"/>
                <a:ea typeface="Microsoft YaHei" charset="-122"/>
              </a:rPr>
              <a:t> </a:t>
            </a:r>
            <a:r>
              <a:rPr lang="ru-RU" dirty="0" smtClean="0">
                <a:latin typeface="Arial" charset="0"/>
                <a:ea typeface="Microsoft YaHei" charset="-122"/>
              </a:rPr>
              <a:t>   Тестируемый     </a:t>
            </a:r>
          </a:p>
          <a:p>
            <a:pPr marL="0" marR="0" indent="0" algn="l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r>
              <a:rPr lang="ru-RU" dirty="0">
                <a:latin typeface="Arial" charset="0"/>
                <a:ea typeface="Microsoft YaHei" charset="-122"/>
              </a:rPr>
              <a:t> </a:t>
            </a:r>
            <a:r>
              <a:rPr lang="ru-RU" dirty="0" smtClean="0">
                <a:latin typeface="Arial" charset="0"/>
                <a:ea typeface="Microsoft YaHei" charset="-122"/>
              </a:rPr>
              <a:t>        объект</a:t>
            </a:r>
            <a:endParaRPr kumimoji="0" lang="ru-RU" sz="1800" b="0" i="0" u="none" strike="noStrike" cap="none" normalizeH="0" baseline="0" dirty="0" smtClean="0">
              <a:ln>
                <a:noFill/>
              </a:ln>
              <a:effectLst/>
              <a:latin typeface="Arial" charset="0"/>
              <a:ea typeface="Microsoft YaHei" charset="-122"/>
            </a:endParaRPr>
          </a:p>
        </p:txBody>
      </p:sp>
      <p:sp>
        <p:nvSpPr>
          <p:cNvPr id="26" name="Стрелка вправо 25"/>
          <p:cNvSpPr/>
          <p:nvPr/>
        </p:nvSpPr>
        <p:spPr bwMode="auto">
          <a:xfrm rot="10800000">
            <a:off x="3330089" y="2114974"/>
            <a:ext cx="1548794" cy="426149"/>
          </a:xfrm>
          <a:prstGeom prst="rightArrow">
            <a:avLst/>
          </a:prstGeom>
          <a:solidFill>
            <a:schemeClr val="accent1">
              <a:lumMod val="20000"/>
              <a:lumOff val="8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effectLst/>
              <a:latin typeface="Arial" charset="0"/>
              <a:ea typeface="Microsoft YaHei" charset="-122"/>
            </a:endParaRPr>
          </a:p>
        </p:txBody>
      </p:sp>
      <p:sp>
        <p:nvSpPr>
          <p:cNvPr id="30" name="Стрелка вправо 29"/>
          <p:cNvSpPr/>
          <p:nvPr/>
        </p:nvSpPr>
        <p:spPr bwMode="auto">
          <a:xfrm rot="10800000">
            <a:off x="8947370" y="5132995"/>
            <a:ext cx="1548794" cy="447042"/>
          </a:xfrm>
          <a:prstGeom prst="rightArrow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effectLst/>
              <a:latin typeface="Arial" charset="0"/>
              <a:ea typeface="Microsoft YaHei" charset="-122"/>
            </a:endParaRPr>
          </a:p>
        </p:txBody>
      </p:sp>
      <p:sp>
        <p:nvSpPr>
          <p:cNvPr id="27" name="Облако 26"/>
          <p:cNvSpPr/>
          <p:nvPr/>
        </p:nvSpPr>
        <p:spPr bwMode="auto">
          <a:xfrm>
            <a:off x="10824343" y="4491947"/>
            <a:ext cx="2520280" cy="1994348"/>
          </a:xfrm>
          <a:prstGeom prst="cloud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lang="en-US" dirty="0" smtClean="0">
              <a:latin typeface="Arial" charset="0"/>
              <a:ea typeface="Microsoft YaHei" charset="-122"/>
            </a:endParaRPr>
          </a:p>
          <a:p>
            <a:pPr marL="0" marR="0" indent="0" algn="l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lang="en-US" dirty="0">
              <a:latin typeface="Arial" charset="0"/>
              <a:ea typeface="Microsoft YaHei" charset="-122"/>
            </a:endParaRPr>
          </a:p>
          <a:p>
            <a:pPr marL="0" marR="0" indent="0" algn="l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r>
              <a:rPr lang="en-US" dirty="0" smtClean="0">
                <a:latin typeface="Arial" charset="0"/>
                <a:ea typeface="Microsoft YaHei" charset="-122"/>
              </a:rPr>
              <a:t>     Test Case</a:t>
            </a:r>
            <a:endParaRPr kumimoji="0" lang="ru-RU" sz="1800" b="0" i="0" u="none" strike="noStrike" cap="none" normalizeH="0" baseline="0" dirty="0" smtClean="0">
              <a:ln>
                <a:noFill/>
              </a:ln>
              <a:effectLst/>
              <a:latin typeface="Arial" charset="0"/>
              <a:ea typeface="Microsoft YaHei" charset="-122"/>
            </a:endParaRPr>
          </a:p>
        </p:txBody>
      </p:sp>
      <p:sp>
        <p:nvSpPr>
          <p:cNvPr id="32" name="Стрелка вправо 31"/>
          <p:cNvSpPr/>
          <p:nvPr/>
        </p:nvSpPr>
        <p:spPr bwMode="auto">
          <a:xfrm>
            <a:off x="3371214" y="2496880"/>
            <a:ext cx="1548794" cy="426149"/>
          </a:xfrm>
          <a:prstGeom prst="rightArrow">
            <a:avLst/>
          </a:prstGeom>
          <a:solidFill>
            <a:schemeClr val="accent1">
              <a:lumMod val="20000"/>
              <a:lumOff val="8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effectLst/>
              <a:latin typeface="Arial" charset="0"/>
              <a:ea typeface="Microsoft YaHei" charset="-122"/>
            </a:endParaRPr>
          </a:p>
        </p:txBody>
      </p:sp>
      <p:sp>
        <p:nvSpPr>
          <p:cNvPr id="33" name="Стрелка вправо 32"/>
          <p:cNvSpPr/>
          <p:nvPr/>
        </p:nvSpPr>
        <p:spPr bwMode="auto">
          <a:xfrm>
            <a:off x="8947370" y="5580038"/>
            <a:ext cx="1548794" cy="447042"/>
          </a:xfrm>
          <a:prstGeom prst="rightArrow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effectLst/>
              <a:latin typeface="Arial" charset="0"/>
              <a:ea typeface="Microsoft YaHei" charset="-122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00"/>
                            </p:stCondLst>
                            <p:childTnLst>
                              <p:par>
                                <p:cTn id="7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" grpId="0" animBg="1"/>
      <p:bldP spid="3" grpId="0"/>
      <p:bldP spid="8" grpId="0" animBg="1"/>
      <p:bldP spid="9" grpId="0"/>
      <p:bldP spid="10" grpId="0" animBg="1"/>
      <p:bldP spid="11" grpId="0"/>
      <p:bldP spid="6" grpId="0"/>
      <p:bldP spid="25" grpId="0" animBg="1"/>
      <p:bldP spid="26" grpId="0" animBg="1"/>
      <p:bldP spid="30" grpId="0" animBg="1"/>
      <p:bldP spid="27" grpId="0" animBg="1"/>
      <p:bldP spid="32" grpId="0" animBg="1"/>
      <p:bldP spid="33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471738" y="1227568"/>
            <a:ext cx="8496300" cy="50934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891" name="Title 1"/>
          <p:cNvSpPr txBox="1">
            <a:spLocks noChangeArrowheads="1"/>
          </p:cNvSpPr>
          <p:nvPr/>
        </p:nvSpPr>
        <p:spPr bwMode="auto">
          <a:xfrm>
            <a:off x="0" y="274638"/>
            <a:ext cx="13439775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algn="ctr" defTabSz="914400" eaLnBrk="1" hangingPunct="1"/>
            <a:r>
              <a:rPr lang="ru-RU" altLang="nl-NL" sz="4400" b="1" dirty="0"/>
              <a:t>Схема проекта</a:t>
            </a:r>
          </a:p>
        </p:txBody>
      </p:sp>
      <p:pic>
        <p:nvPicPr>
          <p:cNvPr id="37892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804025"/>
            <a:ext cx="13439775" cy="755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893" name="Text Box 3"/>
          <p:cNvSpPr txBox="1">
            <a:spLocks noChangeArrowheads="1"/>
          </p:cNvSpPr>
          <p:nvPr/>
        </p:nvSpPr>
        <p:spPr bwMode="auto">
          <a:xfrm>
            <a:off x="1606550" y="6946900"/>
            <a:ext cx="8423275" cy="503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52056" rIns="90000" bIns="45000"/>
          <a:lstStyle>
            <a:lvl1pPr>
              <a:lnSpc>
                <a:spcPct val="93000"/>
              </a:lnSpc>
              <a:spcAft>
                <a:spcPts val="14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eaLnBrk="1">
              <a:lnSpc>
                <a:spcPct val="96000"/>
              </a:lnSpc>
              <a:spcAft>
                <a:spcPct val="0"/>
              </a:spcAft>
            </a:pPr>
            <a:r>
              <a:rPr lang="ru-RU" altLang="ru-RU" sz="1600" b="1">
                <a:solidFill>
                  <a:srgbClr val="FFFFFF"/>
                </a:solidFill>
                <a:latin typeface="Roboto Black" pitchFamily="2" charset="0"/>
              </a:rPr>
              <a:t>Чистая архитектура в автотестах</a:t>
            </a:r>
            <a:endParaRPr lang="en-US" altLang="ru-RU" sz="1600" b="1">
              <a:solidFill>
                <a:srgbClr val="FFFFFF"/>
              </a:solidFill>
              <a:latin typeface="Roboto Black" pitchFamily="2" charset="0"/>
            </a:endParaRPr>
          </a:p>
        </p:txBody>
      </p:sp>
      <p:cxnSp>
        <p:nvCxnSpPr>
          <p:cNvPr id="3" name="Прямая соединительная линия 2"/>
          <p:cNvCxnSpPr/>
          <p:nvPr/>
        </p:nvCxnSpPr>
        <p:spPr bwMode="auto">
          <a:xfrm>
            <a:off x="2615431" y="2195661"/>
            <a:ext cx="936104" cy="0"/>
          </a:xfrm>
          <a:prstGeom prst="line">
            <a:avLst/>
          </a:prstGeom>
          <a:solidFill>
            <a:srgbClr val="00B8FF"/>
          </a:solid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" name="Прямая соединительная линия 7"/>
          <p:cNvCxnSpPr/>
          <p:nvPr/>
        </p:nvCxnSpPr>
        <p:spPr bwMode="auto">
          <a:xfrm>
            <a:off x="4127599" y="2339677"/>
            <a:ext cx="936104" cy="0"/>
          </a:xfrm>
          <a:prstGeom prst="line">
            <a:avLst/>
          </a:prstGeom>
          <a:solidFill>
            <a:srgbClr val="00B8FF"/>
          </a:solid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" name="Прямая соединительная линия 8"/>
          <p:cNvCxnSpPr/>
          <p:nvPr/>
        </p:nvCxnSpPr>
        <p:spPr bwMode="auto">
          <a:xfrm>
            <a:off x="5351735" y="2195377"/>
            <a:ext cx="936104" cy="0"/>
          </a:xfrm>
          <a:prstGeom prst="line">
            <a:avLst/>
          </a:prstGeom>
          <a:solidFill>
            <a:srgbClr val="00B8FF"/>
          </a:solid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" name="Прямая соединительная линия 9"/>
          <p:cNvCxnSpPr/>
          <p:nvPr/>
        </p:nvCxnSpPr>
        <p:spPr bwMode="auto">
          <a:xfrm>
            <a:off x="6935911" y="2163920"/>
            <a:ext cx="1512168" cy="31457"/>
          </a:xfrm>
          <a:prstGeom prst="line">
            <a:avLst/>
          </a:prstGeom>
          <a:solidFill>
            <a:srgbClr val="00B8FF"/>
          </a:solid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2" name="Прямая соединительная линия 11"/>
          <p:cNvCxnSpPr/>
          <p:nvPr/>
        </p:nvCxnSpPr>
        <p:spPr bwMode="auto">
          <a:xfrm>
            <a:off x="9561773" y="2184417"/>
            <a:ext cx="1406265" cy="10960"/>
          </a:xfrm>
          <a:prstGeom prst="line">
            <a:avLst/>
          </a:prstGeom>
          <a:solidFill>
            <a:srgbClr val="00B8FF"/>
          </a:solid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78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471738" y="1227568"/>
            <a:ext cx="8496300" cy="50934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939" name="Title 1"/>
          <p:cNvSpPr txBox="1">
            <a:spLocks noChangeArrowheads="1"/>
          </p:cNvSpPr>
          <p:nvPr/>
        </p:nvSpPr>
        <p:spPr bwMode="auto">
          <a:xfrm>
            <a:off x="0" y="274638"/>
            <a:ext cx="13439775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algn="ctr" defTabSz="914400" eaLnBrk="1" hangingPunct="1"/>
            <a:r>
              <a:rPr lang="ru-RU" altLang="nl-NL" sz="4400" b="1" dirty="0" smtClean="0"/>
              <a:t>Схема проекта</a:t>
            </a:r>
            <a:endParaRPr lang="ru-RU" altLang="nl-NL" sz="4400" b="1" dirty="0"/>
          </a:p>
        </p:txBody>
      </p:sp>
      <p:pic>
        <p:nvPicPr>
          <p:cNvPr id="39940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804025"/>
            <a:ext cx="13439775" cy="755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941" name="Text Box 3"/>
          <p:cNvSpPr txBox="1">
            <a:spLocks noChangeArrowheads="1"/>
          </p:cNvSpPr>
          <p:nvPr/>
        </p:nvSpPr>
        <p:spPr bwMode="auto">
          <a:xfrm>
            <a:off x="1606550" y="6946900"/>
            <a:ext cx="8423275" cy="503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52056" rIns="90000" bIns="45000"/>
          <a:lstStyle>
            <a:lvl1pPr>
              <a:lnSpc>
                <a:spcPct val="93000"/>
              </a:lnSpc>
              <a:spcAft>
                <a:spcPts val="14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eaLnBrk="1">
              <a:lnSpc>
                <a:spcPct val="96000"/>
              </a:lnSpc>
              <a:spcAft>
                <a:spcPct val="0"/>
              </a:spcAft>
            </a:pPr>
            <a:r>
              <a:rPr lang="ru-RU" altLang="ru-RU" sz="1600" b="1">
                <a:solidFill>
                  <a:srgbClr val="FFFFFF"/>
                </a:solidFill>
                <a:latin typeface="Roboto Black" pitchFamily="2" charset="0"/>
              </a:rPr>
              <a:t>Чистая архитектура в автотестах</a:t>
            </a:r>
            <a:endParaRPr lang="en-US" altLang="ru-RU" sz="1600" b="1">
              <a:solidFill>
                <a:srgbClr val="FFFFFF"/>
              </a:solidFill>
              <a:latin typeface="Roboto Black" pitchFamily="2" charset="0"/>
            </a:endParaRPr>
          </a:p>
        </p:txBody>
      </p:sp>
      <p:sp>
        <p:nvSpPr>
          <p:cNvPr id="9" name="Полилиния 8"/>
          <p:cNvSpPr>
            <a:spLocks noChangeArrowheads="1"/>
          </p:cNvSpPr>
          <p:nvPr/>
        </p:nvSpPr>
        <p:spPr bwMode="auto">
          <a:xfrm>
            <a:off x="3623543" y="1187549"/>
            <a:ext cx="8425582" cy="5400576"/>
          </a:xfrm>
          <a:custGeom>
            <a:avLst/>
            <a:gdLst>
              <a:gd name="connsiteX0" fmla="*/ 0 w 8425582"/>
              <a:gd name="connsiteY0" fmla="*/ 0 h 5400576"/>
              <a:gd name="connsiteX1" fmla="*/ 8425582 w 8425582"/>
              <a:gd name="connsiteY1" fmla="*/ 0 h 5400576"/>
              <a:gd name="connsiteX2" fmla="*/ 8425582 w 8425582"/>
              <a:gd name="connsiteY2" fmla="*/ 5400576 h 5400576"/>
              <a:gd name="connsiteX3" fmla="*/ 0 w 8425582"/>
              <a:gd name="connsiteY3" fmla="*/ 5400576 h 54005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425582" h="5400576">
                <a:moveTo>
                  <a:pt x="0" y="0"/>
                </a:moveTo>
                <a:lnTo>
                  <a:pt x="8425582" y="0"/>
                </a:lnTo>
                <a:lnTo>
                  <a:pt x="8425582" y="5400576"/>
                </a:lnTo>
                <a:lnTo>
                  <a:pt x="0" y="5400576"/>
                </a:lnTo>
                <a:close/>
              </a:path>
            </a:pathLst>
          </a:custGeom>
          <a:solidFill>
            <a:schemeClr val="tx1">
              <a:alpha val="25098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square">
            <a:noAutofit/>
          </a:bodyPr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ru-RU" altLang="ru-RU"/>
          </a:p>
        </p:txBody>
      </p:sp>
      <p:sp>
        <p:nvSpPr>
          <p:cNvPr id="3" name="Овал 2"/>
          <p:cNvSpPr/>
          <p:nvPr/>
        </p:nvSpPr>
        <p:spPr bwMode="auto">
          <a:xfrm>
            <a:off x="2435436" y="3349066"/>
            <a:ext cx="1188107" cy="1044128"/>
          </a:xfrm>
          <a:prstGeom prst="ellipse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effectLst/>
              <a:latin typeface="Arial" charset="0"/>
              <a:ea typeface="Microsoft YaHei" charset="-122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471738" y="1227568"/>
            <a:ext cx="8496300" cy="50934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987" name="Title 1"/>
          <p:cNvSpPr txBox="1">
            <a:spLocks noChangeArrowheads="1"/>
          </p:cNvSpPr>
          <p:nvPr/>
        </p:nvSpPr>
        <p:spPr bwMode="auto">
          <a:xfrm>
            <a:off x="0" y="274638"/>
            <a:ext cx="13439775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algn="ctr" defTabSz="914400" eaLnBrk="1" hangingPunct="1"/>
            <a:r>
              <a:rPr lang="ru-RU" altLang="nl-NL" sz="4400" b="1" dirty="0" smtClean="0"/>
              <a:t>Схема проекта</a:t>
            </a:r>
            <a:endParaRPr lang="ru-RU" altLang="nl-NL" sz="4400" b="1" dirty="0"/>
          </a:p>
        </p:txBody>
      </p:sp>
      <p:pic>
        <p:nvPicPr>
          <p:cNvPr id="41988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804025"/>
            <a:ext cx="13439775" cy="755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989" name="Text Box 3"/>
          <p:cNvSpPr txBox="1">
            <a:spLocks noChangeArrowheads="1"/>
          </p:cNvSpPr>
          <p:nvPr/>
        </p:nvSpPr>
        <p:spPr bwMode="auto">
          <a:xfrm>
            <a:off x="1606550" y="6946900"/>
            <a:ext cx="8423275" cy="503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52056" rIns="90000" bIns="45000"/>
          <a:lstStyle>
            <a:lvl1pPr>
              <a:lnSpc>
                <a:spcPct val="93000"/>
              </a:lnSpc>
              <a:spcAft>
                <a:spcPts val="14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eaLnBrk="1">
              <a:lnSpc>
                <a:spcPct val="96000"/>
              </a:lnSpc>
              <a:spcAft>
                <a:spcPct val="0"/>
              </a:spcAft>
            </a:pPr>
            <a:r>
              <a:rPr lang="ru-RU" altLang="ru-RU" sz="1600" b="1">
                <a:solidFill>
                  <a:srgbClr val="FFFFFF"/>
                </a:solidFill>
                <a:latin typeface="Roboto Black" pitchFamily="2" charset="0"/>
              </a:rPr>
              <a:t>Чистая архитектура в автотестах</a:t>
            </a:r>
            <a:endParaRPr lang="en-US" altLang="ru-RU" sz="1600" b="1">
              <a:solidFill>
                <a:srgbClr val="FFFFFF"/>
              </a:solidFill>
              <a:latin typeface="Roboto Black" pitchFamily="2" charset="0"/>
            </a:endParaRPr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1606550" y="1187549"/>
            <a:ext cx="10442575" cy="5400576"/>
          </a:xfrm>
          <a:custGeom>
            <a:avLst/>
            <a:gdLst>
              <a:gd name="connsiteX0" fmla="*/ 3529161 w 10442575"/>
              <a:gd name="connsiteY0" fmla="*/ 0 h 5400576"/>
              <a:gd name="connsiteX1" fmla="*/ 10442575 w 10442575"/>
              <a:gd name="connsiteY1" fmla="*/ 0 h 5400576"/>
              <a:gd name="connsiteX2" fmla="*/ 10442575 w 10442575"/>
              <a:gd name="connsiteY2" fmla="*/ 5400576 h 5400576"/>
              <a:gd name="connsiteX3" fmla="*/ 3529161 w 10442575"/>
              <a:gd name="connsiteY3" fmla="*/ 5400576 h 5400576"/>
              <a:gd name="connsiteX4" fmla="*/ 0 w 10442575"/>
              <a:gd name="connsiteY4" fmla="*/ 0 h 5400576"/>
              <a:gd name="connsiteX5" fmla="*/ 1945107 w 10442575"/>
              <a:gd name="connsiteY5" fmla="*/ 0 h 5400576"/>
              <a:gd name="connsiteX6" fmla="*/ 1945107 w 10442575"/>
              <a:gd name="connsiteY6" fmla="*/ 5400576 h 5400576"/>
              <a:gd name="connsiteX7" fmla="*/ 0 w 10442575"/>
              <a:gd name="connsiteY7" fmla="*/ 5400576 h 54005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442575" h="5400576">
                <a:moveTo>
                  <a:pt x="3529161" y="0"/>
                </a:moveTo>
                <a:lnTo>
                  <a:pt x="10442575" y="0"/>
                </a:lnTo>
                <a:lnTo>
                  <a:pt x="10442575" y="5400576"/>
                </a:lnTo>
                <a:lnTo>
                  <a:pt x="3529161" y="5400576"/>
                </a:lnTo>
                <a:close/>
                <a:moveTo>
                  <a:pt x="0" y="0"/>
                </a:moveTo>
                <a:lnTo>
                  <a:pt x="1945107" y="0"/>
                </a:lnTo>
                <a:lnTo>
                  <a:pt x="1945107" y="5400576"/>
                </a:lnTo>
                <a:lnTo>
                  <a:pt x="0" y="5400576"/>
                </a:lnTo>
                <a:close/>
              </a:path>
            </a:pathLst>
          </a:custGeom>
          <a:solidFill>
            <a:schemeClr val="tx1">
              <a:alpha val="25098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txBody>
          <a:bodyPr wrap="square">
            <a:noAutofit/>
          </a:bodyPr>
          <a:lstStyle/>
          <a:p>
            <a:endParaRPr lang="ru-RU"/>
          </a:p>
        </p:txBody>
      </p:sp>
      <p:sp>
        <p:nvSpPr>
          <p:cNvPr id="2" name="Овал 1"/>
          <p:cNvSpPr/>
          <p:nvPr/>
        </p:nvSpPr>
        <p:spPr bwMode="auto">
          <a:xfrm>
            <a:off x="3695551" y="3239492"/>
            <a:ext cx="1368152" cy="1152128"/>
          </a:xfrm>
          <a:prstGeom prst="ellipse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effectLst/>
              <a:latin typeface="Arial" charset="0"/>
              <a:ea typeface="Microsoft YaHei" charset="-122"/>
            </a:endParaRPr>
          </a:p>
        </p:txBody>
      </p:sp>
      <p:sp>
        <p:nvSpPr>
          <p:cNvPr id="5" name="Прямоугольник 4"/>
          <p:cNvSpPr/>
          <p:nvPr/>
        </p:nvSpPr>
        <p:spPr bwMode="auto">
          <a:xfrm>
            <a:off x="2462298" y="3054201"/>
            <a:ext cx="2808312" cy="1440160"/>
          </a:xfrm>
          <a:prstGeom prst="rect">
            <a:avLst/>
          </a:prstGeom>
          <a:noFill/>
          <a:ln w="38100" cap="flat" cmpd="sng" algn="ctr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effectLst/>
              <a:latin typeface="Arial" charset="0"/>
              <a:ea typeface="Microsoft YaHei" charset="-122"/>
            </a:endParaRP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471738" y="1227568"/>
            <a:ext cx="8496300" cy="50934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987" name="Title 1"/>
          <p:cNvSpPr txBox="1">
            <a:spLocks noChangeArrowheads="1"/>
          </p:cNvSpPr>
          <p:nvPr/>
        </p:nvSpPr>
        <p:spPr bwMode="auto">
          <a:xfrm>
            <a:off x="0" y="274638"/>
            <a:ext cx="13439775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algn="ctr" defTabSz="914400" eaLnBrk="1" hangingPunct="1"/>
            <a:r>
              <a:rPr lang="ru-RU" altLang="nl-NL" sz="4400" b="1" dirty="0" smtClean="0"/>
              <a:t>Схема проекта</a:t>
            </a:r>
            <a:endParaRPr lang="ru-RU" altLang="nl-NL" sz="4400" b="1" dirty="0"/>
          </a:p>
        </p:txBody>
      </p:sp>
      <p:pic>
        <p:nvPicPr>
          <p:cNvPr id="41988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804025"/>
            <a:ext cx="13439775" cy="755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989" name="Text Box 3"/>
          <p:cNvSpPr txBox="1">
            <a:spLocks noChangeArrowheads="1"/>
          </p:cNvSpPr>
          <p:nvPr/>
        </p:nvSpPr>
        <p:spPr bwMode="auto">
          <a:xfrm>
            <a:off x="1606550" y="6946900"/>
            <a:ext cx="8423275" cy="503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52056" rIns="90000" bIns="45000"/>
          <a:lstStyle>
            <a:lvl1pPr>
              <a:lnSpc>
                <a:spcPct val="93000"/>
              </a:lnSpc>
              <a:spcAft>
                <a:spcPts val="14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eaLnBrk="1">
              <a:lnSpc>
                <a:spcPct val="96000"/>
              </a:lnSpc>
              <a:spcAft>
                <a:spcPct val="0"/>
              </a:spcAft>
            </a:pPr>
            <a:r>
              <a:rPr lang="ru-RU" altLang="ru-RU" sz="1600" b="1">
                <a:solidFill>
                  <a:srgbClr val="FFFFFF"/>
                </a:solidFill>
                <a:latin typeface="Roboto Black" pitchFamily="2" charset="0"/>
              </a:rPr>
              <a:t>Чистая архитектура в автотестах</a:t>
            </a:r>
            <a:endParaRPr lang="en-US" altLang="ru-RU" sz="1600" b="1">
              <a:solidFill>
                <a:srgbClr val="FFFFFF"/>
              </a:solidFill>
              <a:latin typeface="Roboto Black" pitchFamily="2" charset="0"/>
            </a:endParaRPr>
          </a:p>
        </p:txBody>
      </p:sp>
      <p:sp>
        <p:nvSpPr>
          <p:cNvPr id="8" name="Полилиния 7"/>
          <p:cNvSpPr/>
          <p:nvPr/>
        </p:nvSpPr>
        <p:spPr bwMode="auto">
          <a:xfrm>
            <a:off x="1607196" y="1187549"/>
            <a:ext cx="10441929" cy="5400576"/>
          </a:xfrm>
          <a:custGeom>
            <a:avLst/>
            <a:gdLst>
              <a:gd name="connsiteX0" fmla="*/ 4824659 w 10441929"/>
              <a:gd name="connsiteY0" fmla="*/ 0 h 5545161"/>
              <a:gd name="connsiteX1" fmla="*/ 10441929 w 10441929"/>
              <a:gd name="connsiteY1" fmla="*/ 0 h 5545161"/>
              <a:gd name="connsiteX2" fmla="*/ 10441929 w 10441929"/>
              <a:gd name="connsiteY2" fmla="*/ 5545161 h 5545161"/>
              <a:gd name="connsiteX3" fmla="*/ 4824659 w 10441929"/>
              <a:gd name="connsiteY3" fmla="*/ 5545161 h 5545161"/>
              <a:gd name="connsiteX4" fmla="*/ 0 w 10441929"/>
              <a:gd name="connsiteY4" fmla="*/ 0 h 5545161"/>
              <a:gd name="connsiteX5" fmla="*/ 3456507 w 10441929"/>
              <a:gd name="connsiteY5" fmla="*/ 0 h 5545161"/>
              <a:gd name="connsiteX6" fmla="*/ 3456507 w 10441929"/>
              <a:gd name="connsiteY6" fmla="*/ 5545161 h 5545161"/>
              <a:gd name="connsiteX7" fmla="*/ 0 w 10441929"/>
              <a:gd name="connsiteY7" fmla="*/ 5545161 h 55451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441929" h="5545161">
                <a:moveTo>
                  <a:pt x="4824659" y="0"/>
                </a:moveTo>
                <a:lnTo>
                  <a:pt x="10441929" y="0"/>
                </a:lnTo>
                <a:lnTo>
                  <a:pt x="10441929" y="5545161"/>
                </a:lnTo>
                <a:lnTo>
                  <a:pt x="4824659" y="5545161"/>
                </a:lnTo>
                <a:close/>
                <a:moveTo>
                  <a:pt x="0" y="0"/>
                </a:moveTo>
                <a:lnTo>
                  <a:pt x="3456507" y="0"/>
                </a:lnTo>
                <a:lnTo>
                  <a:pt x="3456507" y="5545161"/>
                </a:lnTo>
                <a:lnTo>
                  <a:pt x="0" y="5545161"/>
                </a:lnTo>
                <a:close/>
              </a:path>
            </a:pathLst>
          </a:custGeom>
          <a:solidFill>
            <a:schemeClr val="tx1">
              <a:alpha val="2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effectLst/>
              <a:latin typeface="Arial" charset="0"/>
              <a:ea typeface="Microsoft YaHei" charset="-122"/>
            </a:endParaRPr>
          </a:p>
        </p:txBody>
      </p:sp>
      <p:sp>
        <p:nvSpPr>
          <p:cNvPr id="4" name="Овал 3"/>
          <p:cNvSpPr/>
          <p:nvPr/>
        </p:nvSpPr>
        <p:spPr bwMode="auto">
          <a:xfrm>
            <a:off x="5063703" y="3275781"/>
            <a:ext cx="1440160" cy="1224136"/>
          </a:xfrm>
          <a:prstGeom prst="ellipse">
            <a:avLst/>
          </a:prstGeom>
          <a:noFill/>
          <a:ln w="508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effectLst/>
              <a:latin typeface="Arial" charset="0"/>
              <a:ea typeface="Microsoft YaHei" charset="-122"/>
            </a:endParaRPr>
          </a:p>
        </p:txBody>
      </p:sp>
      <p:sp>
        <p:nvSpPr>
          <p:cNvPr id="7" name="Прямоугольник 6"/>
          <p:cNvSpPr/>
          <p:nvPr/>
        </p:nvSpPr>
        <p:spPr bwMode="auto">
          <a:xfrm>
            <a:off x="4271615" y="2809254"/>
            <a:ext cx="936104" cy="466527"/>
          </a:xfrm>
          <a:prstGeom prst="rect">
            <a:avLst/>
          </a:prstGeom>
          <a:noFill/>
          <a:ln w="50800" cap="flat" cmpd="sng" algn="ctr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effectLst/>
              <a:latin typeface="Arial" charset="0"/>
              <a:ea typeface="Microsoft YaHei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64165572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471738" y="1227568"/>
            <a:ext cx="8496300" cy="50934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987" name="Title 1"/>
          <p:cNvSpPr txBox="1">
            <a:spLocks noChangeArrowheads="1"/>
          </p:cNvSpPr>
          <p:nvPr/>
        </p:nvSpPr>
        <p:spPr bwMode="auto">
          <a:xfrm>
            <a:off x="0" y="274638"/>
            <a:ext cx="13439775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algn="ctr" defTabSz="914400" eaLnBrk="1" hangingPunct="1"/>
            <a:r>
              <a:rPr lang="ru-RU" altLang="nl-NL" sz="4400" b="1" dirty="0" smtClean="0"/>
              <a:t>Схема проекта</a:t>
            </a:r>
            <a:endParaRPr lang="ru-RU" altLang="nl-NL" sz="4400" b="1" dirty="0"/>
          </a:p>
        </p:txBody>
      </p:sp>
      <p:pic>
        <p:nvPicPr>
          <p:cNvPr id="41988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804025"/>
            <a:ext cx="13439775" cy="755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989" name="Text Box 3"/>
          <p:cNvSpPr txBox="1">
            <a:spLocks noChangeArrowheads="1"/>
          </p:cNvSpPr>
          <p:nvPr/>
        </p:nvSpPr>
        <p:spPr bwMode="auto">
          <a:xfrm>
            <a:off x="1606550" y="6946900"/>
            <a:ext cx="8423275" cy="503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52056" rIns="90000" bIns="45000"/>
          <a:lstStyle>
            <a:lvl1pPr>
              <a:lnSpc>
                <a:spcPct val="93000"/>
              </a:lnSpc>
              <a:spcAft>
                <a:spcPts val="14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eaLnBrk="1">
              <a:lnSpc>
                <a:spcPct val="96000"/>
              </a:lnSpc>
              <a:spcAft>
                <a:spcPct val="0"/>
              </a:spcAft>
            </a:pPr>
            <a:r>
              <a:rPr lang="ru-RU" altLang="ru-RU" sz="1600" b="1">
                <a:solidFill>
                  <a:srgbClr val="FFFFFF"/>
                </a:solidFill>
                <a:latin typeface="Roboto Black" pitchFamily="2" charset="0"/>
              </a:rPr>
              <a:t>Чистая архитектура в автотестах</a:t>
            </a:r>
            <a:endParaRPr lang="en-US" altLang="ru-RU" sz="1600" b="1">
              <a:solidFill>
                <a:srgbClr val="FFFFFF"/>
              </a:solidFill>
              <a:latin typeface="Roboto Black" pitchFamily="2" charset="0"/>
            </a:endParaRPr>
          </a:p>
        </p:txBody>
      </p:sp>
      <p:sp>
        <p:nvSpPr>
          <p:cNvPr id="8" name="Полилиния 7"/>
          <p:cNvSpPr/>
          <p:nvPr/>
        </p:nvSpPr>
        <p:spPr bwMode="auto">
          <a:xfrm>
            <a:off x="1607196" y="1187549"/>
            <a:ext cx="10441929" cy="5400576"/>
          </a:xfrm>
          <a:custGeom>
            <a:avLst/>
            <a:gdLst>
              <a:gd name="connsiteX0" fmla="*/ 7056907 w 10441929"/>
              <a:gd name="connsiteY0" fmla="*/ 0 h 5545161"/>
              <a:gd name="connsiteX1" fmla="*/ 10441929 w 10441929"/>
              <a:gd name="connsiteY1" fmla="*/ 0 h 5545161"/>
              <a:gd name="connsiteX2" fmla="*/ 10441929 w 10441929"/>
              <a:gd name="connsiteY2" fmla="*/ 5545161 h 5545161"/>
              <a:gd name="connsiteX3" fmla="*/ 7056907 w 10441929"/>
              <a:gd name="connsiteY3" fmla="*/ 5545161 h 5545161"/>
              <a:gd name="connsiteX4" fmla="*/ 0 w 10441929"/>
              <a:gd name="connsiteY4" fmla="*/ 0 h 5545161"/>
              <a:gd name="connsiteX5" fmla="*/ 4896667 w 10441929"/>
              <a:gd name="connsiteY5" fmla="*/ 0 h 5545161"/>
              <a:gd name="connsiteX6" fmla="*/ 4896667 w 10441929"/>
              <a:gd name="connsiteY6" fmla="*/ 5545161 h 5545161"/>
              <a:gd name="connsiteX7" fmla="*/ 0 w 10441929"/>
              <a:gd name="connsiteY7" fmla="*/ 5545161 h 55451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441929" h="5545161">
                <a:moveTo>
                  <a:pt x="7056907" y="0"/>
                </a:moveTo>
                <a:lnTo>
                  <a:pt x="10441929" y="0"/>
                </a:lnTo>
                <a:lnTo>
                  <a:pt x="10441929" y="5545161"/>
                </a:lnTo>
                <a:lnTo>
                  <a:pt x="7056907" y="5545161"/>
                </a:lnTo>
                <a:close/>
                <a:moveTo>
                  <a:pt x="0" y="0"/>
                </a:moveTo>
                <a:lnTo>
                  <a:pt x="4896667" y="0"/>
                </a:lnTo>
                <a:lnTo>
                  <a:pt x="4896667" y="5545161"/>
                </a:lnTo>
                <a:lnTo>
                  <a:pt x="0" y="5545161"/>
                </a:lnTo>
                <a:close/>
              </a:path>
            </a:pathLst>
          </a:custGeom>
          <a:solidFill>
            <a:schemeClr val="tx1">
              <a:alpha val="2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effectLst/>
              <a:latin typeface="Arial" charset="0"/>
              <a:ea typeface="Microsoft YaHei" charset="-122"/>
            </a:endParaRPr>
          </a:p>
        </p:txBody>
      </p:sp>
      <p:sp>
        <p:nvSpPr>
          <p:cNvPr id="4" name="Овал 3"/>
          <p:cNvSpPr/>
          <p:nvPr/>
        </p:nvSpPr>
        <p:spPr bwMode="auto">
          <a:xfrm>
            <a:off x="6575289" y="3774281"/>
            <a:ext cx="1368152" cy="1296144"/>
          </a:xfrm>
          <a:prstGeom prst="ellipse">
            <a:avLst/>
          </a:prstGeom>
          <a:noFill/>
          <a:ln w="508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effectLst/>
              <a:latin typeface="Arial" charset="0"/>
              <a:ea typeface="Microsoft YaHei" charset="-122"/>
            </a:endParaRPr>
          </a:p>
        </p:txBody>
      </p:sp>
      <p:sp>
        <p:nvSpPr>
          <p:cNvPr id="5" name="Овал 4"/>
          <p:cNvSpPr/>
          <p:nvPr/>
        </p:nvSpPr>
        <p:spPr bwMode="auto">
          <a:xfrm>
            <a:off x="5279727" y="3059757"/>
            <a:ext cx="1152128" cy="1656184"/>
          </a:xfrm>
          <a:prstGeom prst="ellipse">
            <a:avLst/>
          </a:prstGeom>
          <a:noFill/>
          <a:ln w="38100" cap="flat" cmpd="sng" algn="ctr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effectLst/>
              <a:latin typeface="Arial" charset="0"/>
              <a:ea typeface="Microsoft YaHei" charset="-122"/>
            </a:endParaRPr>
          </a:p>
        </p:txBody>
      </p:sp>
      <p:sp>
        <p:nvSpPr>
          <p:cNvPr id="6" name="Овал 5"/>
          <p:cNvSpPr/>
          <p:nvPr/>
        </p:nvSpPr>
        <p:spPr bwMode="auto">
          <a:xfrm>
            <a:off x="8592095" y="2022661"/>
            <a:ext cx="1835752" cy="3413360"/>
          </a:xfrm>
          <a:prstGeom prst="ellipse">
            <a:avLst/>
          </a:prstGeom>
          <a:noFill/>
          <a:ln w="38100" cap="flat" cmpd="sng" algn="ctr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effectLst/>
              <a:latin typeface="Arial" charset="0"/>
              <a:ea typeface="Microsoft YaHei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27627227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471738" y="1227568"/>
            <a:ext cx="8496300" cy="50934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987" name="Title 1"/>
          <p:cNvSpPr txBox="1">
            <a:spLocks noChangeArrowheads="1"/>
          </p:cNvSpPr>
          <p:nvPr/>
        </p:nvSpPr>
        <p:spPr bwMode="auto">
          <a:xfrm>
            <a:off x="0" y="274638"/>
            <a:ext cx="13439775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algn="ctr" defTabSz="914400" eaLnBrk="1" hangingPunct="1"/>
            <a:r>
              <a:rPr lang="ru-RU" altLang="nl-NL" sz="4400" b="1" dirty="0" smtClean="0"/>
              <a:t>Схема проекта</a:t>
            </a:r>
            <a:endParaRPr lang="ru-RU" altLang="nl-NL" sz="4400" b="1" dirty="0"/>
          </a:p>
        </p:txBody>
      </p:sp>
      <p:pic>
        <p:nvPicPr>
          <p:cNvPr id="41988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804025"/>
            <a:ext cx="13439775" cy="755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989" name="Text Box 3"/>
          <p:cNvSpPr txBox="1">
            <a:spLocks noChangeArrowheads="1"/>
          </p:cNvSpPr>
          <p:nvPr/>
        </p:nvSpPr>
        <p:spPr bwMode="auto">
          <a:xfrm>
            <a:off x="1606550" y="6946900"/>
            <a:ext cx="8423275" cy="503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52056" rIns="90000" bIns="45000"/>
          <a:lstStyle>
            <a:lvl1pPr>
              <a:lnSpc>
                <a:spcPct val="93000"/>
              </a:lnSpc>
              <a:spcAft>
                <a:spcPts val="14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eaLnBrk="1">
              <a:lnSpc>
                <a:spcPct val="96000"/>
              </a:lnSpc>
              <a:spcAft>
                <a:spcPct val="0"/>
              </a:spcAft>
            </a:pPr>
            <a:r>
              <a:rPr lang="ru-RU" altLang="ru-RU" sz="1600" b="1">
                <a:solidFill>
                  <a:srgbClr val="FFFFFF"/>
                </a:solidFill>
                <a:latin typeface="Roboto Black" pitchFamily="2" charset="0"/>
              </a:rPr>
              <a:t>Чистая архитектура в автотестах</a:t>
            </a:r>
            <a:endParaRPr lang="en-US" altLang="ru-RU" sz="1600" b="1">
              <a:solidFill>
                <a:srgbClr val="FFFFFF"/>
              </a:solidFill>
              <a:latin typeface="Roboto Black" pitchFamily="2" charset="0"/>
            </a:endParaRPr>
          </a:p>
        </p:txBody>
      </p:sp>
      <p:sp>
        <p:nvSpPr>
          <p:cNvPr id="8" name="Полилиния 7"/>
          <p:cNvSpPr/>
          <p:nvPr/>
        </p:nvSpPr>
        <p:spPr bwMode="auto">
          <a:xfrm>
            <a:off x="1607196" y="1187549"/>
            <a:ext cx="7128915" cy="5400576"/>
          </a:xfrm>
          <a:custGeom>
            <a:avLst/>
            <a:gdLst>
              <a:gd name="connsiteX0" fmla="*/ 0 w 7128915"/>
              <a:gd name="connsiteY0" fmla="*/ 0 h 5545161"/>
              <a:gd name="connsiteX1" fmla="*/ 7128915 w 7128915"/>
              <a:gd name="connsiteY1" fmla="*/ 0 h 5545161"/>
              <a:gd name="connsiteX2" fmla="*/ 7128915 w 7128915"/>
              <a:gd name="connsiteY2" fmla="*/ 5545161 h 5545161"/>
              <a:gd name="connsiteX3" fmla="*/ 0 w 7128915"/>
              <a:gd name="connsiteY3" fmla="*/ 5545161 h 55451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128915" h="5545161">
                <a:moveTo>
                  <a:pt x="0" y="0"/>
                </a:moveTo>
                <a:lnTo>
                  <a:pt x="7128915" y="0"/>
                </a:lnTo>
                <a:lnTo>
                  <a:pt x="7128915" y="5545161"/>
                </a:lnTo>
                <a:lnTo>
                  <a:pt x="0" y="5545161"/>
                </a:lnTo>
                <a:close/>
              </a:path>
            </a:pathLst>
          </a:custGeom>
          <a:solidFill>
            <a:schemeClr val="tx1">
              <a:alpha val="2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effectLst/>
              <a:latin typeface="Arial" charset="0"/>
              <a:ea typeface="Microsoft YaHei" charset="-122"/>
            </a:endParaRPr>
          </a:p>
        </p:txBody>
      </p:sp>
      <p:sp>
        <p:nvSpPr>
          <p:cNvPr id="4" name="Овал 3"/>
          <p:cNvSpPr/>
          <p:nvPr/>
        </p:nvSpPr>
        <p:spPr bwMode="auto">
          <a:xfrm>
            <a:off x="8718109" y="2415504"/>
            <a:ext cx="1512168" cy="504056"/>
          </a:xfrm>
          <a:prstGeom prst="ellipse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effectLst/>
              <a:latin typeface="Arial" charset="0"/>
              <a:ea typeface="Microsoft YaHei" charset="-122"/>
            </a:endParaRPr>
          </a:p>
        </p:txBody>
      </p:sp>
      <p:sp>
        <p:nvSpPr>
          <p:cNvPr id="10" name="Овал 9"/>
          <p:cNvSpPr/>
          <p:nvPr/>
        </p:nvSpPr>
        <p:spPr bwMode="auto">
          <a:xfrm>
            <a:off x="8700107" y="2974903"/>
            <a:ext cx="1512168" cy="504056"/>
          </a:xfrm>
          <a:prstGeom prst="ellipse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effectLst/>
              <a:latin typeface="Arial" charset="0"/>
              <a:ea typeface="Microsoft YaHei" charset="-122"/>
            </a:endParaRPr>
          </a:p>
        </p:txBody>
      </p:sp>
      <p:sp>
        <p:nvSpPr>
          <p:cNvPr id="11" name="Овал 10"/>
          <p:cNvSpPr/>
          <p:nvPr/>
        </p:nvSpPr>
        <p:spPr bwMode="auto">
          <a:xfrm>
            <a:off x="8664103" y="4656185"/>
            <a:ext cx="1512168" cy="504056"/>
          </a:xfrm>
          <a:prstGeom prst="ellipse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effectLst/>
              <a:latin typeface="Arial" charset="0"/>
              <a:ea typeface="Microsoft YaHei" charset="-122"/>
            </a:endParaRPr>
          </a:p>
        </p:txBody>
      </p:sp>
      <p:cxnSp>
        <p:nvCxnSpPr>
          <p:cNvPr id="6" name="Прямая со стрелкой 5"/>
          <p:cNvCxnSpPr/>
          <p:nvPr/>
        </p:nvCxnSpPr>
        <p:spPr bwMode="auto">
          <a:xfrm flipV="1">
            <a:off x="7367959" y="3450028"/>
            <a:ext cx="1368152" cy="1049889"/>
          </a:xfrm>
          <a:prstGeom prst="straightConnector1">
            <a:avLst/>
          </a:prstGeom>
          <a:solidFill>
            <a:srgbClr val="00B8FF"/>
          </a:solidFill>
          <a:ln w="88900" cap="flat" cmpd="sng" algn="ctr">
            <a:solidFill>
              <a:srgbClr val="FFFF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15066286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0" grpId="0" animBg="1"/>
      <p:bldP spid="11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178114" y="2457322"/>
            <a:ext cx="7083546" cy="37381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891" name="Title 1"/>
          <p:cNvSpPr txBox="1">
            <a:spLocks noChangeArrowheads="1"/>
          </p:cNvSpPr>
          <p:nvPr/>
        </p:nvSpPr>
        <p:spPr bwMode="auto">
          <a:xfrm>
            <a:off x="0" y="274638"/>
            <a:ext cx="13439775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algn="ctr" defTabSz="914400" eaLnBrk="1" hangingPunct="1"/>
            <a:r>
              <a:rPr lang="ru-RU" altLang="nl-NL" sz="4400" b="1" dirty="0" smtClean="0"/>
              <a:t>Модель чистой архитектуры</a:t>
            </a:r>
            <a:endParaRPr lang="ru-RU" altLang="nl-NL" sz="4400" b="1" dirty="0"/>
          </a:p>
        </p:txBody>
      </p:sp>
      <p:pic>
        <p:nvPicPr>
          <p:cNvPr id="37892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804025"/>
            <a:ext cx="13439775" cy="755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893" name="Text Box 3"/>
          <p:cNvSpPr txBox="1">
            <a:spLocks noChangeArrowheads="1"/>
          </p:cNvSpPr>
          <p:nvPr/>
        </p:nvSpPr>
        <p:spPr bwMode="auto">
          <a:xfrm>
            <a:off x="1606550" y="6946900"/>
            <a:ext cx="8423275" cy="503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52056" rIns="90000" bIns="45000"/>
          <a:lstStyle>
            <a:lvl1pPr>
              <a:lnSpc>
                <a:spcPct val="93000"/>
              </a:lnSpc>
              <a:spcAft>
                <a:spcPts val="14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eaLnBrk="1">
              <a:lnSpc>
                <a:spcPct val="96000"/>
              </a:lnSpc>
              <a:spcAft>
                <a:spcPct val="0"/>
              </a:spcAft>
            </a:pPr>
            <a:r>
              <a:rPr lang="ru-RU" altLang="ru-RU" sz="1600" b="1">
                <a:solidFill>
                  <a:srgbClr val="FFFFFF"/>
                </a:solidFill>
                <a:latin typeface="Roboto Black" pitchFamily="2" charset="0"/>
              </a:rPr>
              <a:t>Чистая архитектура в автотестах</a:t>
            </a:r>
            <a:endParaRPr lang="en-US" altLang="ru-RU" sz="1600" b="1">
              <a:solidFill>
                <a:srgbClr val="FFFFFF"/>
              </a:solidFill>
              <a:latin typeface="Roboto Black" pitchFamily="2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1255" y="1338620"/>
            <a:ext cx="2296970" cy="2249986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25539472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 txBox="1">
            <a:spLocks/>
          </p:cNvSpPr>
          <p:nvPr/>
        </p:nvSpPr>
        <p:spPr>
          <a:xfrm>
            <a:off x="239713" y="1600200"/>
            <a:ext cx="12960350" cy="4525963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buFont typeface="Arial" pitchFamily="34" charset="0"/>
              <a:buChar char="•"/>
              <a:defRPr/>
            </a:pPr>
            <a:r>
              <a:rPr lang="en-US" sz="4000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ru-RU" sz="4000" b="1" dirty="0" smtClean="0">
                <a:solidFill>
                  <a:srgbClr val="FF0000"/>
                </a:solidFill>
              </a:rPr>
              <a:t>Класс</a:t>
            </a:r>
            <a:r>
              <a:rPr lang="ru-RU" sz="4000" dirty="0" smtClean="0">
                <a:solidFill>
                  <a:schemeClr val="accent6">
                    <a:lumMod val="75000"/>
                  </a:schemeClr>
                </a:solidFill>
              </a:rPr>
              <a:t>, описывает </a:t>
            </a:r>
            <a:r>
              <a:rPr lang="ru-RU" sz="4000" dirty="0">
                <a:solidFill>
                  <a:schemeClr val="accent6">
                    <a:lumMod val="75000"/>
                  </a:schemeClr>
                </a:solidFill>
              </a:rPr>
              <a:t>тестируемую </a:t>
            </a:r>
            <a:r>
              <a:rPr lang="ru-RU" sz="4000" dirty="0" smtClean="0">
                <a:solidFill>
                  <a:schemeClr val="accent6">
                    <a:lumMod val="75000"/>
                  </a:schemeClr>
                </a:solidFill>
              </a:rPr>
              <a:t>сущность:</a:t>
            </a:r>
          </a:p>
          <a:p>
            <a:pPr marL="971550" lvl="1" indent="-514350" algn="l">
              <a:buFont typeface="+mj-lt"/>
              <a:buAutoNum type="arabicPeriod"/>
              <a:defRPr/>
            </a:pPr>
            <a:r>
              <a:rPr lang="ru-RU" dirty="0" smtClean="0">
                <a:solidFill>
                  <a:schemeClr val="accent6">
                    <a:lumMod val="75000"/>
                  </a:schemeClr>
                </a:solidFill>
              </a:rPr>
              <a:t>Страница сайта (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Page object)</a:t>
            </a:r>
          </a:p>
          <a:p>
            <a:pPr marL="971550" lvl="1" indent="-514350" algn="l">
              <a:buFont typeface="+mj-lt"/>
              <a:buAutoNum type="arabicPeriod"/>
              <a:defRPr/>
            </a:pPr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API Endpoint</a:t>
            </a:r>
          </a:p>
          <a:p>
            <a:pPr marL="971550" lvl="1" indent="-514350" algn="l">
              <a:buFont typeface="+mj-lt"/>
              <a:buAutoNum type="arabicPeriod"/>
              <a:defRPr/>
            </a:pPr>
            <a:r>
              <a:rPr lang="ru-RU" dirty="0" smtClean="0">
                <a:solidFill>
                  <a:schemeClr val="accent6">
                    <a:lumMod val="75000"/>
                  </a:schemeClr>
                </a:solidFill>
              </a:rPr>
              <a:t>Модель таблицы </a:t>
            </a:r>
            <a:r>
              <a:rPr lang="ru-RU" dirty="0" smtClean="0">
                <a:solidFill>
                  <a:schemeClr val="accent6">
                    <a:lumMod val="75000"/>
                  </a:schemeClr>
                </a:solidFill>
              </a:rPr>
              <a:t>БД</a:t>
            </a:r>
            <a:endParaRPr lang="ru-RU" dirty="0" smtClean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27651" name="Title 1"/>
          <p:cNvSpPr txBox="1">
            <a:spLocks noChangeArrowheads="1"/>
          </p:cNvSpPr>
          <p:nvPr/>
        </p:nvSpPr>
        <p:spPr bwMode="auto">
          <a:xfrm>
            <a:off x="0" y="274638"/>
            <a:ext cx="13439775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algn="ctr" defTabSz="914400" eaLnBrk="1" hangingPunct="1"/>
            <a:r>
              <a:rPr lang="en-US" altLang="nl-NL" sz="4400" b="1" dirty="0" smtClean="0"/>
              <a:t>Test Definition Object</a:t>
            </a:r>
            <a:endParaRPr lang="ru-RU" altLang="nl-NL" sz="4400" b="1" dirty="0"/>
          </a:p>
        </p:txBody>
      </p:sp>
      <p:pic>
        <p:nvPicPr>
          <p:cNvPr id="27652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804025"/>
            <a:ext cx="13439775" cy="755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653" name="Text Box 3"/>
          <p:cNvSpPr txBox="1">
            <a:spLocks noChangeArrowheads="1"/>
          </p:cNvSpPr>
          <p:nvPr/>
        </p:nvSpPr>
        <p:spPr bwMode="auto">
          <a:xfrm>
            <a:off x="1606550" y="6946900"/>
            <a:ext cx="8423275" cy="503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52056" rIns="90000" bIns="45000"/>
          <a:lstStyle>
            <a:lvl1pPr>
              <a:lnSpc>
                <a:spcPct val="93000"/>
              </a:lnSpc>
              <a:spcAft>
                <a:spcPts val="14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eaLnBrk="1">
              <a:lnSpc>
                <a:spcPct val="96000"/>
              </a:lnSpc>
              <a:spcAft>
                <a:spcPct val="0"/>
              </a:spcAft>
            </a:pPr>
            <a:r>
              <a:rPr lang="ru-RU" altLang="ru-RU" sz="1600" b="1">
                <a:solidFill>
                  <a:srgbClr val="FFFFFF"/>
                </a:solidFill>
                <a:latin typeface="Roboto Black" pitchFamily="2" charset="0"/>
              </a:rPr>
              <a:t>Чистая архитектура в автотестах</a:t>
            </a:r>
            <a:endParaRPr lang="en-US" altLang="ru-RU" sz="1600" b="1">
              <a:solidFill>
                <a:srgbClr val="FFFFFF"/>
              </a:solidFill>
              <a:latin typeface="Roboto Black" pitchFamily="2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4103" y="4057506"/>
            <a:ext cx="4351397" cy="23155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3786903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 txBox="1">
            <a:spLocks/>
          </p:cNvSpPr>
          <p:nvPr/>
        </p:nvSpPr>
        <p:spPr>
          <a:xfrm>
            <a:off x="239713" y="1600200"/>
            <a:ext cx="12960350" cy="4525963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buFont typeface="Arial" pitchFamily="34" charset="0"/>
              <a:buChar char="•"/>
              <a:defRPr/>
            </a:pPr>
            <a:r>
              <a:rPr lang="en-US" sz="4000" i="1" dirty="0" smtClean="0">
                <a:solidFill>
                  <a:srgbClr val="0070C0"/>
                </a:solidFill>
              </a:rPr>
              <a:t> </a:t>
            </a:r>
            <a:r>
              <a:rPr lang="ru-RU" sz="4000" i="1" dirty="0" smtClean="0">
                <a:solidFill>
                  <a:srgbClr val="0070C0"/>
                </a:solidFill>
              </a:rPr>
              <a:t>Использует </a:t>
            </a:r>
            <a:r>
              <a:rPr lang="ru-RU" sz="4000" b="1" i="1" dirty="0" smtClean="0">
                <a:solidFill>
                  <a:srgbClr val="0070C0"/>
                </a:solidFill>
              </a:rPr>
              <a:t>интерфейсы</a:t>
            </a:r>
          </a:p>
          <a:p>
            <a:pPr algn="l">
              <a:buFont typeface="Arial" pitchFamily="34" charset="0"/>
              <a:buChar char="•"/>
              <a:defRPr/>
            </a:pPr>
            <a:r>
              <a:rPr lang="ru-RU" sz="4000" b="1" i="1" dirty="0">
                <a:solidFill>
                  <a:srgbClr val="0070C0"/>
                </a:solidFill>
              </a:rPr>
              <a:t> </a:t>
            </a:r>
            <a:r>
              <a:rPr lang="ru-RU" sz="4000" i="1" dirty="0" smtClean="0">
                <a:solidFill>
                  <a:srgbClr val="0070C0"/>
                </a:solidFill>
              </a:rPr>
              <a:t>Описывается на основании документации</a:t>
            </a:r>
          </a:p>
          <a:p>
            <a:pPr algn="l">
              <a:buFont typeface="Arial" pitchFamily="34" charset="0"/>
              <a:buChar char="•"/>
              <a:defRPr/>
            </a:pPr>
            <a:r>
              <a:rPr lang="ru-RU" sz="4000" dirty="0">
                <a:solidFill>
                  <a:schemeClr val="accent6">
                    <a:lumMod val="75000"/>
                  </a:schemeClr>
                </a:solidFill>
              </a:rPr>
              <a:t> Ничего не знает о тест-кейсах</a:t>
            </a:r>
          </a:p>
          <a:p>
            <a:pPr algn="l">
              <a:buFont typeface="Arial" pitchFamily="34" charset="0"/>
              <a:buChar char="•"/>
              <a:defRPr/>
            </a:pPr>
            <a:r>
              <a:rPr lang="ru-RU" sz="4000" dirty="0">
                <a:solidFill>
                  <a:schemeClr val="accent6">
                    <a:lumMod val="75000"/>
                  </a:schemeClr>
                </a:solidFill>
              </a:rPr>
              <a:t> Хранит внутреннее состояние</a:t>
            </a:r>
          </a:p>
          <a:p>
            <a:pPr algn="l">
              <a:buFont typeface="Arial" pitchFamily="34" charset="0"/>
              <a:buChar char="•"/>
              <a:defRPr/>
            </a:pPr>
            <a:r>
              <a:rPr lang="ru-RU" sz="4000" i="1" dirty="0">
                <a:solidFill>
                  <a:srgbClr val="FF0000"/>
                </a:solidFill>
              </a:rPr>
              <a:t> Не  проверяет значения!</a:t>
            </a:r>
          </a:p>
          <a:p>
            <a:pPr algn="l">
              <a:buFont typeface="Arial" pitchFamily="34" charset="0"/>
              <a:buChar char="•"/>
              <a:defRPr/>
            </a:pPr>
            <a:endParaRPr lang="ru-RU" sz="4000" b="1" i="1" dirty="0">
              <a:solidFill>
                <a:srgbClr val="0070C0"/>
              </a:solidFill>
            </a:endParaRPr>
          </a:p>
        </p:txBody>
      </p:sp>
      <p:sp>
        <p:nvSpPr>
          <p:cNvPr id="27651" name="Title 1"/>
          <p:cNvSpPr txBox="1">
            <a:spLocks noChangeArrowheads="1"/>
          </p:cNvSpPr>
          <p:nvPr/>
        </p:nvSpPr>
        <p:spPr bwMode="auto">
          <a:xfrm>
            <a:off x="0" y="170729"/>
            <a:ext cx="13439775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algn="ctr" defTabSz="914400" eaLnBrk="1" hangingPunct="1"/>
            <a:r>
              <a:rPr lang="en-US" altLang="nl-NL" sz="4400" b="1" dirty="0" smtClean="0"/>
              <a:t>TDO</a:t>
            </a:r>
            <a:r>
              <a:rPr lang="ru-RU" altLang="nl-NL" sz="4400" b="1" dirty="0" smtClean="0"/>
              <a:t> пр</a:t>
            </a:r>
            <a:r>
              <a:rPr lang="ru-RU" altLang="nl-NL" sz="4400" b="1" dirty="0" smtClean="0"/>
              <a:t>авила построения</a:t>
            </a:r>
            <a:endParaRPr lang="ru-RU" altLang="nl-NL" sz="4400" b="1" dirty="0"/>
          </a:p>
        </p:txBody>
      </p:sp>
      <p:pic>
        <p:nvPicPr>
          <p:cNvPr id="27652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804025"/>
            <a:ext cx="13439775" cy="755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653" name="Text Box 3"/>
          <p:cNvSpPr txBox="1">
            <a:spLocks noChangeArrowheads="1"/>
          </p:cNvSpPr>
          <p:nvPr/>
        </p:nvSpPr>
        <p:spPr bwMode="auto">
          <a:xfrm>
            <a:off x="1606550" y="6946900"/>
            <a:ext cx="8423275" cy="503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52056" rIns="90000" bIns="45000"/>
          <a:lstStyle>
            <a:lvl1pPr>
              <a:lnSpc>
                <a:spcPct val="93000"/>
              </a:lnSpc>
              <a:spcAft>
                <a:spcPts val="14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eaLnBrk="1">
              <a:lnSpc>
                <a:spcPct val="96000"/>
              </a:lnSpc>
              <a:spcAft>
                <a:spcPct val="0"/>
              </a:spcAft>
            </a:pPr>
            <a:r>
              <a:rPr lang="ru-RU" altLang="ru-RU" sz="1600" b="1">
                <a:solidFill>
                  <a:srgbClr val="FFFFFF"/>
                </a:solidFill>
                <a:latin typeface="Roboto Black" pitchFamily="2" charset="0"/>
              </a:rPr>
              <a:t>Чистая архитектура в автотестах</a:t>
            </a:r>
            <a:endParaRPr lang="en-US" altLang="ru-RU" sz="1600" b="1">
              <a:solidFill>
                <a:srgbClr val="FFFFFF"/>
              </a:solidFill>
              <a:latin typeface="Roboto Black" pitchFamily="2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4103" y="4057506"/>
            <a:ext cx="4351397" cy="23155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5210666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Рисунок 2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4103" y="4057506"/>
            <a:ext cx="4351397" cy="2315598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 bwMode="auto">
          <a:xfrm>
            <a:off x="4199607" y="1586469"/>
            <a:ext cx="4608512" cy="4810471"/>
          </a:xfrm>
          <a:prstGeom prst="rect">
            <a:avLst/>
          </a:prstGeom>
          <a:noFill/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effectLst/>
              <a:latin typeface="Arial" charset="0"/>
              <a:ea typeface="Microsoft YaHei" charset="-122"/>
            </a:endParaRPr>
          </a:p>
        </p:txBody>
      </p:sp>
      <p:sp>
        <p:nvSpPr>
          <p:cNvPr id="35842" name="Title 1"/>
          <p:cNvSpPr txBox="1">
            <a:spLocks noChangeArrowheads="1"/>
          </p:cNvSpPr>
          <p:nvPr/>
        </p:nvSpPr>
        <p:spPr bwMode="auto">
          <a:xfrm>
            <a:off x="0" y="274638"/>
            <a:ext cx="13439775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algn="ctr" defTabSz="914400" eaLnBrk="1" hangingPunct="1"/>
            <a:r>
              <a:rPr lang="en-US" altLang="nl-NL" sz="4400" b="1" dirty="0"/>
              <a:t>Test Definition </a:t>
            </a:r>
            <a:r>
              <a:rPr lang="en-US" altLang="nl-NL" sz="4400" b="1" dirty="0" smtClean="0"/>
              <a:t>Object</a:t>
            </a:r>
            <a:endParaRPr lang="ru-RU" altLang="nl-NL" sz="4400" b="1" dirty="0"/>
          </a:p>
        </p:txBody>
      </p:sp>
      <p:pic>
        <p:nvPicPr>
          <p:cNvPr id="35843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804025"/>
            <a:ext cx="13439775" cy="755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844" name="Text Box 3"/>
          <p:cNvSpPr txBox="1">
            <a:spLocks noChangeArrowheads="1"/>
          </p:cNvSpPr>
          <p:nvPr/>
        </p:nvSpPr>
        <p:spPr bwMode="auto">
          <a:xfrm>
            <a:off x="1606550" y="6946900"/>
            <a:ext cx="8423275" cy="503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52056" rIns="90000" bIns="45000"/>
          <a:lstStyle>
            <a:lvl1pPr>
              <a:lnSpc>
                <a:spcPct val="93000"/>
              </a:lnSpc>
              <a:spcAft>
                <a:spcPts val="14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eaLnBrk="1">
              <a:lnSpc>
                <a:spcPct val="96000"/>
              </a:lnSpc>
              <a:spcAft>
                <a:spcPct val="0"/>
              </a:spcAft>
            </a:pPr>
            <a:r>
              <a:rPr lang="ru-RU" altLang="ru-RU" sz="1600" b="1">
                <a:solidFill>
                  <a:srgbClr val="FFFFFF"/>
                </a:solidFill>
                <a:latin typeface="Roboto Black" pitchFamily="2" charset="0"/>
              </a:rPr>
              <a:t>Чистая архитектура в автотестах</a:t>
            </a:r>
            <a:endParaRPr lang="en-US" altLang="ru-RU" sz="1600" b="1">
              <a:solidFill>
                <a:srgbClr val="FFFFFF"/>
              </a:solidFill>
              <a:latin typeface="Roboto Black" pitchFamily="2" charset="0"/>
            </a:endParaRPr>
          </a:p>
        </p:txBody>
      </p:sp>
      <p:sp>
        <p:nvSpPr>
          <p:cNvPr id="2" name="Прямоугольник 1"/>
          <p:cNvSpPr/>
          <p:nvPr/>
        </p:nvSpPr>
        <p:spPr bwMode="auto">
          <a:xfrm>
            <a:off x="5419328" y="4735277"/>
            <a:ext cx="3168352" cy="1368152"/>
          </a:xfrm>
          <a:prstGeom prst="rect">
            <a:avLst/>
          </a:prstGeom>
          <a:noFill/>
          <a:ln w="38100" cap="flat" cmpd="sng" algn="ctr">
            <a:solidFill>
              <a:schemeClr val="accent6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effectLst/>
              <a:latin typeface="Arial" charset="0"/>
              <a:ea typeface="Microsoft YaHei" charset="-122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538680" y="5096187"/>
            <a:ext cx="292964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Методы взаимодействия</a:t>
            </a:r>
          </a:p>
          <a:p>
            <a:r>
              <a:rPr lang="ru-RU" dirty="0" smtClean="0"/>
              <a:t>с тестируемым объектом</a:t>
            </a:r>
            <a:endParaRPr lang="ru-RU" dirty="0"/>
          </a:p>
        </p:txBody>
      </p:sp>
      <p:sp>
        <p:nvSpPr>
          <p:cNvPr id="8" name="Прямоугольник 7"/>
          <p:cNvSpPr/>
          <p:nvPr/>
        </p:nvSpPr>
        <p:spPr bwMode="auto">
          <a:xfrm>
            <a:off x="5423743" y="3444612"/>
            <a:ext cx="3168352" cy="1072629"/>
          </a:xfrm>
          <a:prstGeom prst="rect">
            <a:avLst/>
          </a:prstGeom>
          <a:noFill/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effectLst/>
              <a:latin typeface="Arial" charset="0"/>
              <a:ea typeface="Microsoft YaHei" charset="-122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445641" y="3662648"/>
            <a:ext cx="311572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Свойства (поля, элементы)</a:t>
            </a:r>
          </a:p>
          <a:p>
            <a:r>
              <a:rPr lang="ru-RU" dirty="0" smtClean="0"/>
              <a:t>тестируемого объекта</a:t>
            </a:r>
            <a:endParaRPr lang="ru-RU" dirty="0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5419328" y="1827197"/>
            <a:ext cx="3168352" cy="1368152"/>
          </a:xfrm>
          <a:prstGeom prst="rect">
            <a:avLst/>
          </a:prstGeom>
          <a:noFill/>
          <a:ln w="38100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effectLst/>
              <a:latin typeface="Arial" charset="0"/>
              <a:ea typeface="Microsoft YaHei" charset="-122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538680" y="2188107"/>
            <a:ext cx="229229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Инъекция клиента </a:t>
            </a:r>
          </a:p>
          <a:p>
            <a:r>
              <a:rPr lang="ru-RU" dirty="0" smtClean="0"/>
              <a:t>(</a:t>
            </a:r>
            <a:r>
              <a:rPr lang="ru-RU" dirty="0" err="1" smtClean="0"/>
              <a:t>враппера</a:t>
            </a:r>
            <a:r>
              <a:rPr lang="ru-RU" dirty="0" smtClean="0"/>
              <a:t>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414862" y="1854061"/>
            <a:ext cx="6719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TDO</a:t>
            </a:r>
            <a:endParaRPr lang="ru-RU" b="1" dirty="0"/>
          </a:p>
        </p:txBody>
      </p:sp>
      <p:cxnSp>
        <p:nvCxnSpPr>
          <p:cNvPr id="12" name="Скругленная соединительная линия 11"/>
          <p:cNvCxnSpPr>
            <a:stCxn id="2" idx="1"/>
            <a:endCxn id="10" idx="1"/>
          </p:cNvCxnSpPr>
          <p:nvPr/>
        </p:nvCxnSpPr>
        <p:spPr bwMode="auto">
          <a:xfrm rot="10800000">
            <a:off x="5419328" y="2511273"/>
            <a:ext cx="12700" cy="2908080"/>
          </a:xfrm>
          <a:prstGeom prst="curvedConnector3">
            <a:avLst>
              <a:gd name="adj1" fmla="val 7028575"/>
            </a:avLst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triangl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1" name="Скругленная соединительная линия 20"/>
          <p:cNvCxnSpPr>
            <a:stCxn id="2" idx="3"/>
            <a:endCxn id="8" idx="3"/>
          </p:cNvCxnSpPr>
          <p:nvPr/>
        </p:nvCxnSpPr>
        <p:spPr bwMode="auto">
          <a:xfrm flipV="1">
            <a:off x="8587680" y="3980927"/>
            <a:ext cx="4415" cy="1438426"/>
          </a:xfrm>
          <a:prstGeom prst="curvedConnector3">
            <a:avLst>
              <a:gd name="adj1" fmla="val 15386863"/>
            </a:avLst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triangl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2197243858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 txBox="1">
            <a:spLocks/>
          </p:cNvSpPr>
          <p:nvPr/>
        </p:nvSpPr>
        <p:spPr>
          <a:xfrm>
            <a:off x="239713" y="1600200"/>
            <a:ext cx="12960350" cy="4525963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endParaRPr lang="ru-RU" sz="40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27651" name="Title 1"/>
          <p:cNvSpPr txBox="1">
            <a:spLocks noChangeArrowheads="1"/>
          </p:cNvSpPr>
          <p:nvPr/>
        </p:nvSpPr>
        <p:spPr bwMode="auto">
          <a:xfrm>
            <a:off x="0" y="274638"/>
            <a:ext cx="13439775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algn="ctr" defTabSz="914400" eaLnBrk="1" hangingPunct="1"/>
            <a:r>
              <a:rPr lang="ru-RU" altLang="nl-NL" sz="4400" b="1" dirty="0" smtClean="0"/>
              <a:t>Пример класса </a:t>
            </a:r>
            <a:r>
              <a:rPr lang="en-US" altLang="nl-NL" sz="4400" b="1" dirty="0" smtClean="0"/>
              <a:t>TDO</a:t>
            </a:r>
            <a:endParaRPr lang="ru-RU" altLang="nl-NL" sz="4400" b="1" dirty="0"/>
          </a:p>
        </p:txBody>
      </p:sp>
      <p:pic>
        <p:nvPicPr>
          <p:cNvPr id="27652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804025"/>
            <a:ext cx="13439775" cy="755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653" name="Text Box 3"/>
          <p:cNvSpPr txBox="1">
            <a:spLocks noChangeArrowheads="1"/>
          </p:cNvSpPr>
          <p:nvPr/>
        </p:nvSpPr>
        <p:spPr bwMode="auto">
          <a:xfrm>
            <a:off x="1606550" y="6946900"/>
            <a:ext cx="8423275" cy="503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52056" rIns="90000" bIns="45000"/>
          <a:lstStyle>
            <a:lvl1pPr>
              <a:lnSpc>
                <a:spcPct val="93000"/>
              </a:lnSpc>
              <a:spcAft>
                <a:spcPts val="14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eaLnBrk="1">
              <a:lnSpc>
                <a:spcPct val="96000"/>
              </a:lnSpc>
              <a:spcAft>
                <a:spcPct val="0"/>
              </a:spcAft>
            </a:pPr>
            <a:r>
              <a:rPr lang="ru-RU" altLang="ru-RU" sz="1600" b="1">
                <a:solidFill>
                  <a:srgbClr val="FFFFFF"/>
                </a:solidFill>
                <a:latin typeface="Roboto Black" pitchFamily="2" charset="0"/>
              </a:rPr>
              <a:t>Чистая архитектура в автотестах</a:t>
            </a:r>
            <a:endParaRPr lang="en-US" altLang="ru-RU" sz="1600" b="1">
              <a:solidFill>
                <a:srgbClr val="FFFFFF"/>
              </a:solidFill>
              <a:latin typeface="Roboto Black" pitchFamily="2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4103" y="4057506"/>
            <a:ext cx="4351397" cy="2315598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1415" y="1473522"/>
            <a:ext cx="8816935" cy="4490106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 bwMode="auto">
          <a:xfrm>
            <a:off x="3623543" y="3268301"/>
            <a:ext cx="4968552" cy="483938"/>
          </a:xfrm>
          <a:prstGeom prst="rect">
            <a:avLst/>
          </a:prstGeom>
          <a:noFill/>
          <a:ln w="38100" cap="flat" cmpd="sng" algn="ctr">
            <a:solidFill>
              <a:srgbClr val="92D05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effectLst/>
              <a:latin typeface="Arial" charset="0"/>
              <a:ea typeface="Microsoft YaHei" charset="-122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 bwMode="auto">
          <a:xfrm>
            <a:off x="3981153" y="3983408"/>
            <a:ext cx="6987206" cy="1428859"/>
          </a:xfrm>
          <a:prstGeom prst="roundRect">
            <a:avLst/>
          </a:prstGeom>
          <a:noFill/>
          <a:ln w="38100" cap="flat" cmpd="sng" algn="ctr">
            <a:solidFill>
              <a:srgbClr val="00B0F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effectLst/>
              <a:latin typeface="Arial" charset="0"/>
              <a:ea typeface="Microsoft YaHei" charset="-122"/>
            </a:endParaRPr>
          </a:p>
        </p:txBody>
      </p:sp>
      <p:sp>
        <p:nvSpPr>
          <p:cNvPr id="8" name="Прямоугольник 7"/>
          <p:cNvSpPr/>
          <p:nvPr/>
        </p:nvSpPr>
        <p:spPr bwMode="auto">
          <a:xfrm>
            <a:off x="3911575" y="2325765"/>
            <a:ext cx="5040560" cy="711366"/>
          </a:xfrm>
          <a:prstGeom prst="rect">
            <a:avLst/>
          </a:prstGeom>
          <a:noFill/>
          <a:ln w="38100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effectLst/>
              <a:latin typeface="Arial" charset="0"/>
              <a:ea typeface="Microsoft YaHei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86837719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8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7"/>
          <p:cNvSpPr txBox="1">
            <a:spLocks/>
          </p:cNvSpPr>
          <p:nvPr/>
        </p:nvSpPr>
        <p:spPr>
          <a:xfrm>
            <a:off x="6935788" y="1701799"/>
            <a:ext cx="6407150" cy="474233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defRPr/>
            </a:pPr>
            <a:r>
              <a:rPr lang="en-US" sz="2800" b="1" dirty="0" smtClean="0">
                <a:solidFill>
                  <a:schemeClr val="accent5">
                    <a:lumMod val="50000"/>
                  </a:schemeClr>
                </a:solidFill>
              </a:rPr>
              <a:t>UI</a:t>
            </a:r>
          </a:p>
          <a:p>
            <a:pPr marL="342000" indent="-342000" algn="l">
              <a:lnSpc>
                <a:spcPct val="150000"/>
              </a:lnSpc>
              <a:buFont typeface="Arial" pitchFamily="34" charset="0"/>
              <a:buChar char="•"/>
              <a:defRPr/>
            </a:pPr>
            <a:r>
              <a:rPr lang="en-US" sz="2800" b="1" dirty="0" err="1" smtClean="0">
                <a:solidFill>
                  <a:schemeClr val="accent5">
                    <a:lumMod val="50000"/>
                  </a:schemeClr>
                </a:solidFill>
              </a:rPr>
              <a:t>loadPage</a:t>
            </a:r>
            <a:r>
              <a:rPr lang="en-US" sz="2800" b="1" dirty="0" smtClean="0">
                <a:solidFill>
                  <a:schemeClr val="accent5">
                    <a:lumMod val="50000"/>
                  </a:schemeClr>
                </a:solidFill>
              </a:rPr>
              <a:t>()</a:t>
            </a:r>
            <a:endParaRPr lang="ru-RU" sz="2800" b="1" dirty="0" smtClean="0">
              <a:solidFill>
                <a:schemeClr val="accent5">
                  <a:lumMod val="50000"/>
                </a:schemeClr>
              </a:solidFill>
            </a:endParaRPr>
          </a:p>
          <a:p>
            <a:pPr marL="342000" indent="-342000" algn="l">
              <a:lnSpc>
                <a:spcPct val="150000"/>
              </a:lnSpc>
              <a:buFont typeface="Arial" pitchFamily="34" charset="0"/>
              <a:buChar char="•"/>
              <a:defRPr/>
            </a:pPr>
            <a:r>
              <a:rPr lang="en-US" sz="2800" b="1" dirty="0" err="1" smtClean="0">
                <a:solidFill>
                  <a:schemeClr val="accent5">
                    <a:lumMod val="50000"/>
                  </a:schemeClr>
                </a:solidFill>
              </a:rPr>
              <a:t>findElement</a:t>
            </a:r>
            <a:r>
              <a:rPr lang="en-US" sz="2800" b="1" dirty="0" smtClean="0">
                <a:solidFill>
                  <a:schemeClr val="accent5">
                    <a:lumMod val="50000"/>
                  </a:schemeClr>
                </a:solidFill>
              </a:rPr>
              <a:t>()</a:t>
            </a:r>
          </a:p>
          <a:p>
            <a:pPr marL="342000" indent="-342000" algn="l">
              <a:lnSpc>
                <a:spcPct val="150000"/>
              </a:lnSpc>
              <a:buFont typeface="Arial" pitchFamily="34" charset="0"/>
              <a:buChar char="•"/>
              <a:defRPr/>
            </a:pPr>
            <a:r>
              <a:rPr lang="en-US" sz="2800" b="1" dirty="0" smtClean="0">
                <a:solidFill>
                  <a:schemeClr val="accent5">
                    <a:lumMod val="50000"/>
                  </a:schemeClr>
                </a:solidFill>
              </a:rPr>
              <a:t>await()</a:t>
            </a:r>
          </a:p>
          <a:p>
            <a:pPr marL="342000" indent="-342000" algn="l">
              <a:lnSpc>
                <a:spcPct val="150000"/>
              </a:lnSpc>
              <a:buFont typeface="Arial" pitchFamily="34" charset="0"/>
              <a:buChar char="•"/>
              <a:defRPr/>
            </a:pPr>
            <a:r>
              <a:rPr lang="en-US" sz="2800" b="1" dirty="0" smtClean="0">
                <a:solidFill>
                  <a:schemeClr val="accent5">
                    <a:lumMod val="50000"/>
                  </a:schemeClr>
                </a:solidFill>
              </a:rPr>
              <a:t>click()</a:t>
            </a:r>
          </a:p>
          <a:p>
            <a:pPr algn="l">
              <a:lnSpc>
                <a:spcPct val="150000"/>
              </a:lnSpc>
              <a:defRPr/>
            </a:pPr>
            <a:endParaRPr lang="ru-RU" sz="2000" i="1" dirty="0" smtClean="0">
              <a:solidFill>
                <a:schemeClr val="accent6">
                  <a:lumMod val="75000"/>
                </a:schemeClr>
              </a:solidFill>
            </a:endParaRPr>
          </a:p>
          <a:p>
            <a:pPr algn="l">
              <a:lnSpc>
                <a:spcPct val="150000"/>
              </a:lnSpc>
              <a:defRPr/>
            </a:pPr>
            <a:r>
              <a:rPr lang="en-US" sz="2000" i="1" dirty="0" smtClean="0">
                <a:solidFill>
                  <a:schemeClr val="accent6">
                    <a:lumMod val="75000"/>
                  </a:schemeClr>
                </a:solidFill>
              </a:rPr>
              <a:t>… (</a:t>
            </a:r>
            <a:r>
              <a:rPr lang="ru-RU" sz="2000" i="1" dirty="0" smtClean="0">
                <a:solidFill>
                  <a:schemeClr val="accent6">
                    <a:lumMod val="75000"/>
                  </a:schemeClr>
                </a:solidFill>
              </a:rPr>
              <a:t>и т.д.)</a:t>
            </a:r>
            <a:endParaRPr lang="ru-RU" sz="2000" i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8" name="Content Placeholder 8"/>
          <p:cNvSpPr txBox="1">
            <a:spLocks/>
          </p:cNvSpPr>
          <p:nvPr/>
        </p:nvSpPr>
        <p:spPr>
          <a:xfrm>
            <a:off x="817563" y="1701800"/>
            <a:ext cx="6119812" cy="4111625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None/>
              <a:defRPr/>
            </a:pPr>
            <a:r>
              <a:rPr lang="en-US" sz="2800" b="1" dirty="0" smtClean="0">
                <a:solidFill>
                  <a:schemeClr val="accent6">
                    <a:lumMod val="75000"/>
                  </a:schemeClr>
                </a:solidFill>
              </a:rPr>
              <a:t>API</a:t>
            </a:r>
          </a:p>
          <a:p>
            <a:pPr>
              <a:lnSpc>
                <a:spcPct val="150000"/>
              </a:lnSpc>
              <a:defRPr/>
            </a:pPr>
            <a:r>
              <a:rPr lang="en-US" sz="2800" b="1" dirty="0" smtClean="0">
                <a:solidFill>
                  <a:schemeClr val="accent6">
                    <a:lumMod val="75000"/>
                  </a:schemeClr>
                </a:solidFill>
              </a:rPr>
              <a:t>execute()</a:t>
            </a:r>
            <a:endParaRPr lang="ru-RU" sz="2800" b="1" dirty="0" smtClean="0">
              <a:solidFill>
                <a:schemeClr val="accent6">
                  <a:lumMod val="75000"/>
                </a:schemeClr>
              </a:solidFill>
            </a:endParaRPr>
          </a:p>
          <a:p>
            <a:pPr>
              <a:lnSpc>
                <a:spcPct val="150000"/>
              </a:lnSpc>
              <a:defRPr/>
            </a:pPr>
            <a:r>
              <a:rPr lang="en-US" sz="2800" b="1" dirty="0" err="1" smtClean="0">
                <a:solidFill>
                  <a:schemeClr val="accent6">
                    <a:lumMod val="75000"/>
                  </a:schemeClr>
                </a:solidFill>
              </a:rPr>
              <a:t>checkContract</a:t>
            </a:r>
            <a:r>
              <a:rPr lang="en-US" sz="2800" b="1" dirty="0" smtClean="0">
                <a:solidFill>
                  <a:schemeClr val="accent6">
                    <a:lumMod val="75000"/>
                  </a:schemeClr>
                </a:solidFill>
              </a:rPr>
              <a:t>()</a:t>
            </a:r>
            <a:endParaRPr lang="ru-RU" sz="2800" b="1" dirty="0" smtClean="0">
              <a:solidFill>
                <a:schemeClr val="accent6">
                  <a:lumMod val="75000"/>
                </a:schemeClr>
              </a:solidFill>
            </a:endParaRPr>
          </a:p>
        </p:txBody>
      </p:sp>
      <p:cxnSp>
        <p:nvCxnSpPr>
          <p:cNvPr id="9" name="Straight Connector 10"/>
          <p:cNvCxnSpPr>
            <a:cxnSpLocks/>
          </p:cNvCxnSpPr>
          <p:nvPr/>
        </p:nvCxnSpPr>
        <p:spPr>
          <a:xfrm rot="5400000">
            <a:off x="4668044" y="3825082"/>
            <a:ext cx="4103687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701" name="Title 1"/>
          <p:cNvSpPr txBox="1">
            <a:spLocks noChangeArrowheads="1"/>
          </p:cNvSpPr>
          <p:nvPr/>
        </p:nvSpPr>
        <p:spPr bwMode="auto">
          <a:xfrm>
            <a:off x="0" y="274638"/>
            <a:ext cx="13439775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algn="ctr" defTabSz="914400" eaLnBrk="1" hangingPunct="1"/>
            <a:r>
              <a:rPr lang="en-US" altLang="nl-NL" sz="4400" b="1" dirty="0" smtClean="0"/>
              <a:t>TDO </a:t>
            </a:r>
            <a:r>
              <a:rPr lang="ru-RU" altLang="nl-NL" sz="4400" b="1" dirty="0" smtClean="0"/>
              <a:t>популярные методы</a:t>
            </a:r>
            <a:endParaRPr lang="ru-RU" altLang="nl-NL" sz="4400" b="1" dirty="0"/>
          </a:p>
        </p:txBody>
      </p:sp>
      <p:pic>
        <p:nvPicPr>
          <p:cNvPr id="29702" name="Picture 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804025"/>
            <a:ext cx="13439775" cy="755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703" name="Text Box 3"/>
          <p:cNvSpPr txBox="1">
            <a:spLocks noChangeArrowheads="1"/>
          </p:cNvSpPr>
          <p:nvPr/>
        </p:nvSpPr>
        <p:spPr bwMode="auto">
          <a:xfrm>
            <a:off x="1606550" y="6946900"/>
            <a:ext cx="8423275" cy="503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52056" rIns="90000" bIns="45000"/>
          <a:lstStyle>
            <a:lvl1pPr>
              <a:lnSpc>
                <a:spcPct val="93000"/>
              </a:lnSpc>
              <a:spcAft>
                <a:spcPts val="14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eaLnBrk="1">
              <a:lnSpc>
                <a:spcPct val="96000"/>
              </a:lnSpc>
              <a:spcAft>
                <a:spcPct val="0"/>
              </a:spcAft>
            </a:pPr>
            <a:r>
              <a:rPr lang="ru-RU" altLang="ru-RU" sz="1600" b="1">
                <a:solidFill>
                  <a:srgbClr val="FFFFFF"/>
                </a:solidFill>
                <a:latin typeface="Roboto Black" pitchFamily="2" charset="0"/>
              </a:rPr>
              <a:t>Чистая архитектура в автотестах</a:t>
            </a:r>
            <a:endParaRPr lang="en-US" altLang="ru-RU" sz="1600" b="1">
              <a:solidFill>
                <a:srgbClr val="FFFFFF"/>
              </a:solidFill>
              <a:latin typeface="Roboto Black" pitchFamily="2" charset="0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4103" y="4057506"/>
            <a:ext cx="4351397" cy="23155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1844553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 txBox="1">
            <a:spLocks/>
          </p:cNvSpPr>
          <p:nvPr/>
        </p:nvSpPr>
        <p:spPr>
          <a:xfrm>
            <a:off x="239713" y="1600200"/>
            <a:ext cx="12960350" cy="4525963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buFont typeface="Arial" pitchFamily="34" charset="0"/>
              <a:buChar char="•"/>
              <a:defRPr/>
            </a:pPr>
            <a:r>
              <a:rPr lang="en-US" sz="4000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ru-RU" sz="4000" dirty="0">
                <a:solidFill>
                  <a:schemeClr val="accent6">
                    <a:lumMod val="75000"/>
                  </a:schemeClr>
                </a:solidFill>
              </a:rPr>
              <a:t>Описывает </a:t>
            </a:r>
            <a:r>
              <a:rPr lang="ru-RU" sz="4000" dirty="0" smtClean="0">
                <a:solidFill>
                  <a:schemeClr val="accent6">
                    <a:lumMod val="75000"/>
                  </a:schemeClr>
                </a:solidFill>
              </a:rPr>
              <a:t>шаги теста через:</a:t>
            </a:r>
          </a:p>
          <a:p>
            <a:pPr marL="1200150" lvl="1" indent="-742950" algn="l">
              <a:buFont typeface="+mj-lt"/>
              <a:buAutoNum type="arabicPeriod"/>
              <a:defRPr/>
            </a:pPr>
            <a:r>
              <a:rPr lang="ru-RU" dirty="0" smtClean="0">
                <a:solidFill>
                  <a:schemeClr val="accent6">
                    <a:lumMod val="75000"/>
                  </a:schemeClr>
                </a:solidFill>
              </a:rPr>
              <a:t>Вызовы методов 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TDO</a:t>
            </a:r>
          </a:p>
          <a:p>
            <a:pPr marL="1200150" lvl="1" indent="-742950" algn="l">
              <a:buFont typeface="+mj-lt"/>
              <a:buAutoNum type="arabicPeriod"/>
              <a:defRPr/>
            </a:pPr>
            <a:r>
              <a:rPr lang="ru-RU" dirty="0" smtClean="0">
                <a:solidFill>
                  <a:schemeClr val="accent6">
                    <a:lumMod val="75000"/>
                  </a:schemeClr>
                </a:solidFill>
              </a:rPr>
              <a:t>Проверки результатов </a:t>
            </a:r>
            <a:r>
              <a:rPr lang="ru-RU" dirty="0" err="1" smtClean="0">
                <a:solidFill>
                  <a:schemeClr val="accent6">
                    <a:lumMod val="75000"/>
                  </a:schemeClr>
                </a:solidFill>
              </a:rPr>
              <a:t>матчерами</a:t>
            </a:r>
            <a:endParaRPr lang="en-US" dirty="0" smtClean="0">
              <a:solidFill>
                <a:schemeClr val="accent6">
                  <a:lumMod val="75000"/>
                </a:schemeClr>
              </a:solidFill>
            </a:endParaRPr>
          </a:p>
          <a:p>
            <a:pPr algn="l">
              <a:buFont typeface="Arial" pitchFamily="34" charset="0"/>
              <a:buChar char="•"/>
              <a:defRPr/>
            </a:pPr>
            <a:r>
              <a:rPr lang="ru-RU" sz="4000" dirty="0" smtClean="0">
                <a:solidFill>
                  <a:schemeClr val="accent6">
                    <a:lumMod val="75000"/>
                  </a:schemeClr>
                </a:solidFill>
              </a:rPr>
              <a:t> Доступ </a:t>
            </a:r>
            <a:r>
              <a:rPr lang="ru-RU" sz="4000" dirty="0" smtClean="0">
                <a:solidFill>
                  <a:schemeClr val="accent6">
                    <a:lumMod val="75000"/>
                  </a:schemeClr>
                </a:solidFill>
              </a:rPr>
              <a:t>к переменным </a:t>
            </a:r>
            <a:r>
              <a:rPr lang="ru-RU" sz="4000" dirty="0" smtClean="0">
                <a:solidFill>
                  <a:schemeClr val="accent6">
                    <a:lumMod val="75000"/>
                  </a:schemeClr>
                </a:solidFill>
              </a:rPr>
              <a:t>окружения</a:t>
            </a:r>
            <a:endParaRPr lang="ru-RU" sz="4000" dirty="0" smtClean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27651" name="Title 1"/>
          <p:cNvSpPr txBox="1">
            <a:spLocks noChangeArrowheads="1"/>
          </p:cNvSpPr>
          <p:nvPr/>
        </p:nvSpPr>
        <p:spPr bwMode="auto">
          <a:xfrm>
            <a:off x="0" y="274638"/>
            <a:ext cx="13439775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algn="ctr" defTabSz="914400" eaLnBrk="1" hangingPunct="1"/>
            <a:r>
              <a:rPr lang="en-US" altLang="nl-NL" sz="4400" b="1" dirty="0" smtClean="0"/>
              <a:t>Test Case Code</a:t>
            </a:r>
            <a:endParaRPr lang="ru-RU" altLang="nl-NL" sz="4400" b="1" dirty="0"/>
          </a:p>
        </p:txBody>
      </p:sp>
      <p:pic>
        <p:nvPicPr>
          <p:cNvPr id="27652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804025"/>
            <a:ext cx="13439775" cy="755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653" name="Text Box 3"/>
          <p:cNvSpPr txBox="1">
            <a:spLocks noChangeArrowheads="1"/>
          </p:cNvSpPr>
          <p:nvPr/>
        </p:nvSpPr>
        <p:spPr bwMode="auto">
          <a:xfrm>
            <a:off x="1606550" y="6946900"/>
            <a:ext cx="8423275" cy="503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52056" rIns="90000" bIns="45000"/>
          <a:lstStyle>
            <a:lvl1pPr>
              <a:lnSpc>
                <a:spcPct val="93000"/>
              </a:lnSpc>
              <a:spcAft>
                <a:spcPts val="14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eaLnBrk="1">
              <a:lnSpc>
                <a:spcPct val="96000"/>
              </a:lnSpc>
              <a:spcAft>
                <a:spcPct val="0"/>
              </a:spcAft>
            </a:pPr>
            <a:r>
              <a:rPr lang="ru-RU" altLang="ru-RU" sz="1600" b="1">
                <a:solidFill>
                  <a:srgbClr val="FFFFFF"/>
                </a:solidFill>
                <a:latin typeface="Roboto Black" pitchFamily="2" charset="0"/>
              </a:rPr>
              <a:t>Чистая архитектура в автотестах</a:t>
            </a:r>
            <a:endParaRPr lang="en-US" altLang="ru-RU" sz="1600" b="1">
              <a:solidFill>
                <a:srgbClr val="FFFFFF"/>
              </a:solidFill>
              <a:latin typeface="Roboto Black" pitchFamily="2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4103" y="4062329"/>
            <a:ext cx="4351397" cy="23059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232628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 txBox="1">
            <a:spLocks/>
          </p:cNvSpPr>
          <p:nvPr/>
        </p:nvSpPr>
        <p:spPr>
          <a:xfrm>
            <a:off x="239713" y="1600200"/>
            <a:ext cx="12960350" cy="4525963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buFont typeface="Arial" pitchFamily="34" charset="0"/>
              <a:buChar char="•"/>
              <a:defRPr/>
            </a:pPr>
            <a:endParaRPr lang="ru-RU" sz="4000" dirty="0" smtClean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27651" name="Title 1"/>
          <p:cNvSpPr txBox="1">
            <a:spLocks noChangeArrowheads="1"/>
          </p:cNvSpPr>
          <p:nvPr/>
        </p:nvSpPr>
        <p:spPr bwMode="auto">
          <a:xfrm>
            <a:off x="0" y="274638"/>
            <a:ext cx="13439775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algn="ctr" defTabSz="914400" eaLnBrk="1" hangingPunct="1"/>
            <a:r>
              <a:rPr lang="en-US" altLang="nl-NL" sz="4400" b="1" dirty="0" smtClean="0"/>
              <a:t>Test Case</a:t>
            </a:r>
            <a:endParaRPr lang="ru-RU" altLang="nl-NL" sz="4400" b="1" dirty="0"/>
          </a:p>
        </p:txBody>
      </p:sp>
      <p:pic>
        <p:nvPicPr>
          <p:cNvPr id="27652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804025"/>
            <a:ext cx="13439775" cy="755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653" name="Text Box 3"/>
          <p:cNvSpPr txBox="1">
            <a:spLocks noChangeArrowheads="1"/>
          </p:cNvSpPr>
          <p:nvPr/>
        </p:nvSpPr>
        <p:spPr bwMode="auto">
          <a:xfrm>
            <a:off x="1606550" y="6946900"/>
            <a:ext cx="8423275" cy="503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52056" rIns="90000" bIns="45000"/>
          <a:lstStyle>
            <a:lvl1pPr>
              <a:lnSpc>
                <a:spcPct val="93000"/>
              </a:lnSpc>
              <a:spcAft>
                <a:spcPts val="14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eaLnBrk="1">
              <a:lnSpc>
                <a:spcPct val="96000"/>
              </a:lnSpc>
              <a:spcAft>
                <a:spcPct val="0"/>
              </a:spcAft>
            </a:pPr>
            <a:r>
              <a:rPr lang="ru-RU" altLang="ru-RU" sz="1600" b="1">
                <a:solidFill>
                  <a:srgbClr val="FFFFFF"/>
                </a:solidFill>
                <a:latin typeface="Roboto Black" pitchFamily="2" charset="0"/>
              </a:rPr>
              <a:t>Чистая архитектура в автотестах</a:t>
            </a:r>
            <a:endParaRPr lang="en-US" altLang="ru-RU" sz="1600" b="1">
              <a:solidFill>
                <a:srgbClr val="FFFFFF"/>
              </a:solidFill>
              <a:latin typeface="Roboto Black" pitchFamily="2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3463" y="1341183"/>
            <a:ext cx="7353790" cy="4973337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4103" y="4062329"/>
            <a:ext cx="4351397" cy="23059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2911286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 txBox="1">
            <a:spLocks/>
          </p:cNvSpPr>
          <p:nvPr/>
        </p:nvSpPr>
        <p:spPr>
          <a:xfrm>
            <a:off x="239713" y="1600200"/>
            <a:ext cx="12960350" cy="4525963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buFont typeface="Arial" pitchFamily="34" charset="0"/>
              <a:buChar char="•"/>
              <a:defRPr/>
            </a:pPr>
            <a:r>
              <a:rPr lang="ru-RU" sz="4000" dirty="0" smtClean="0">
                <a:solidFill>
                  <a:schemeClr val="accent6">
                    <a:lumMod val="75000"/>
                  </a:schemeClr>
                </a:solidFill>
              </a:rPr>
              <a:t> Наследуется от класса </a:t>
            </a:r>
            <a:r>
              <a:rPr lang="ru-RU" sz="4000" dirty="0" err="1" smtClean="0">
                <a:solidFill>
                  <a:schemeClr val="accent6">
                    <a:lumMod val="75000"/>
                  </a:schemeClr>
                </a:solidFill>
              </a:rPr>
              <a:t>фреймворка</a:t>
            </a:r>
            <a:endParaRPr lang="ru-RU" sz="4000" dirty="0" smtClean="0">
              <a:solidFill>
                <a:schemeClr val="accent6">
                  <a:lumMod val="75000"/>
                </a:schemeClr>
              </a:solidFill>
            </a:endParaRPr>
          </a:p>
          <a:p>
            <a:pPr algn="l">
              <a:buFont typeface="Arial" pitchFamily="34" charset="0"/>
              <a:buChar char="•"/>
              <a:defRPr/>
            </a:pPr>
            <a:r>
              <a:rPr lang="ru-RU" sz="4000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ru-RU" sz="4000" dirty="0" err="1" smtClean="0">
                <a:solidFill>
                  <a:schemeClr val="accent6">
                    <a:lumMod val="75000"/>
                  </a:schemeClr>
                </a:solidFill>
              </a:rPr>
              <a:t>Инжектит</a:t>
            </a:r>
            <a:r>
              <a:rPr lang="ru-RU" sz="4000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4000" dirty="0" smtClean="0">
                <a:solidFill>
                  <a:schemeClr val="accent6">
                    <a:lumMod val="75000"/>
                  </a:schemeClr>
                </a:solidFill>
              </a:rPr>
              <a:t>TDO</a:t>
            </a:r>
          </a:p>
          <a:p>
            <a:pPr algn="l">
              <a:buFont typeface="Arial" pitchFamily="34" charset="0"/>
              <a:buChar char="•"/>
              <a:defRPr/>
            </a:pPr>
            <a:r>
              <a:rPr lang="en-US" sz="40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ru-RU" sz="4000" dirty="0" smtClean="0">
                <a:solidFill>
                  <a:schemeClr val="accent6">
                    <a:lumMod val="75000"/>
                  </a:schemeClr>
                </a:solidFill>
              </a:rPr>
              <a:t>Создает контекст с конкретными реализациями</a:t>
            </a:r>
          </a:p>
          <a:p>
            <a:pPr algn="l">
              <a:buFont typeface="Arial" pitchFamily="34" charset="0"/>
              <a:buChar char="•"/>
              <a:defRPr/>
            </a:pPr>
            <a:r>
              <a:rPr lang="ru-RU" sz="40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ru-RU" sz="4000" dirty="0" smtClean="0">
                <a:solidFill>
                  <a:schemeClr val="accent6">
                    <a:lumMod val="75000"/>
                  </a:schemeClr>
                </a:solidFill>
              </a:rPr>
              <a:t>Содержит проверки</a:t>
            </a:r>
          </a:p>
          <a:p>
            <a:pPr algn="l">
              <a:defRPr/>
            </a:pPr>
            <a:endParaRPr lang="ru-RU" sz="4000" dirty="0" smtClean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27651" name="Title 1"/>
          <p:cNvSpPr txBox="1">
            <a:spLocks noChangeArrowheads="1"/>
          </p:cNvSpPr>
          <p:nvPr/>
        </p:nvSpPr>
        <p:spPr bwMode="auto">
          <a:xfrm>
            <a:off x="0" y="170728"/>
            <a:ext cx="13439775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algn="ctr" defTabSz="914400" eaLnBrk="1" hangingPunct="1"/>
            <a:r>
              <a:rPr lang="en-US" altLang="nl-NL" sz="4400" b="1" dirty="0" smtClean="0"/>
              <a:t>Test Case </a:t>
            </a:r>
            <a:r>
              <a:rPr lang="en-US" altLang="nl-NL" sz="4400" b="1" dirty="0" smtClean="0"/>
              <a:t>Code</a:t>
            </a:r>
            <a:r>
              <a:rPr lang="ru-RU" altLang="nl-NL" sz="4400" b="1" dirty="0" smtClean="0"/>
              <a:t> правила построения</a:t>
            </a:r>
            <a:endParaRPr lang="ru-RU" altLang="nl-NL" sz="4400" b="1" dirty="0"/>
          </a:p>
        </p:txBody>
      </p:sp>
      <p:pic>
        <p:nvPicPr>
          <p:cNvPr id="27652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804025"/>
            <a:ext cx="13439775" cy="755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653" name="Text Box 3"/>
          <p:cNvSpPr txBox="1">
            <a:spLocks noChangeArrowheads="1"/>
          </p:cNvSpPr>
          <p:nvPr/>
        </p:nvSpPr>
        <p:spPr bwMode="auto">
          <a:xfrm>
            <a:off x="1606550" y="6946900"/>
            <a:ext cx="8423275" cy="503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52056" rIns="90000" bIns="45000"/>
          <a:lstStyle>
            <a:lvl1pPr>
              <a:lnSpc>
                <a:spcPct val="93000"/>
              </a:lnSpc>
              <a:spcAft>
                <a:spcPts val="14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eaLnBrk="1">
              <a:lnSpc>
                <a:spcPct val="96000"/>
              </a:lnSpc>
              <a:spcAft>
                <a:spcPct val="0"/>
              </a:spcAft>
            </a:pPr>
            <a:r>
              <a:rPr lang="ru-RU" altLang="ru-RU" sz="1600" b="1">
                <a:solidFill>
                  <a:srgbClr val="FFFFFF"/>
                </a:solidFill>
                <a:latin typeface="Roboto Black" pitchFamily="2" charset="0"/>
              </a:rPr>
              <a:t>Чистая архитектура в автотестах</a:t>
            </a:r>
            <a:endParaRPr lang="en-US" altLang="ru-RU" sz="1600" b="1">
              <a:solidFill>
                <a:srgbClr val="FFFFFF"/>
              </a:solidFill>
              <a:latin typeface="Roboto Black" pitchFamily="2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4103" y="4062329"/>
            <a:ext cx="4351397" cy="23059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9279956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 txBox="1">
            <a:spLocks/>
          </p:cNvSpPr>
          <p:nvPr/>
        </p:nvSpPr>
        <p:spPr>
          <a:xfrm>
            <a:off x="239713" y="1600200"/>
            <a:ext cx="12960350" cy="4525963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buFont typeface="Arial" pitchFamily="34" charset="0"/>
              <a:buChar char="•"/>
              <a:defRPr/>
            </a:pPr>
            <a:endParaRPr lang="ru-RU" sz="4000" dirty="0" smtClean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27651" name="Title 1"/>
          <p:cNvSpPr txBox="1">
            <a:spLocks noChangeArrowheads="1"/>
          </p:cNvSpPr>
          <p:nvPr/>
        </p:nvSpPr>
        <p:spPr bwMode="auto">
          <a:xfrm>
            <a:off x="0" y="274638"/>
            <a:ext cx="13439775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algn="ctr" defTabSz="914400" eaLnBrk="1" hangingPunct="1"/>
            <a:r>
              <a:rPr lang="ru-RU" altLang="nl-NL" sz="4400" b="1" dirty="0" smtClean="0"/>
              <a:t>Пример автоматизации</a:t>
            </a:r>
            <a:endParaRPr lang="ru-RU" altLang="nl-NL" sz="4400" b="1" dirty="0"/>
          </a:p>
        </p:txBody>
      </p:sp>
      <p:pic>
        <p:nvPicPr>
          <p:cNvPr id="27652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804025"/>
            <a:ext cx="13439775" cy="755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653" name="Text Box 3"/>
          <p:cNvSpPr txBox="1">
            <a:spLocks noChangeArrowheads="1"/>
          </p:cNvSpPr>
          <p:nvPr/>
        </p:nvSpPr>
        <p:spPr bwMode="auto">
          <a:xfrm>
            <a:off x="1606550" y="6946900"/>
            <a:ext cx="8423275" cy="503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52056" rIns="90000" bIns="45000"/>
          <a:lstStyle>
            <a:lvl1pPr>
              <a:lnSpc>
                <a:spcPct val="93000"/>
              </a:lnSpc>
              <a:spcAft>
                <a:spcPts val="14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eaLnBrk="1">
              <a:lnSpc>
                <a:spcPct val="96000"/>
              </a:lnSpc>
              <a:spcAft>
                <a:spcPct val="0"/>
              </a:spcAft>
            </a:pPr>
            <a:r>
              <a:rPr lang="ru-RU" altLang="ru-RU" sz="1600" b="1">
                <a:solidFill>
                  <a:srgbClr val="FFFFFF"/>
                </a:solidFill>
                <a:latin typeface="Roboto Black" pitchFamily="2" charset="0"/>
              </a:rPr>
              <a:t>Чистая архитектура в автотестах</a:t>
            </a:r>
            <a:endParaRPr lang="en-US" altLang="ru-RU" sz="1600" b="1">
              <a:solidFill>
                <a:srgbClr val="FFFFFF"/>
              </a:solidFill>
              <a:latin typeface="Roboto Black" pitchFamily="2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4103" y="4062329"/>
            <a:ext cx="4351397" cy="2305951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5351" y="1461375"/>
            <a:ext cx="9858548" cy="4524046"/>
          </a:xfrm>
          <a:prstGeom prst="rect">
            <a:avLst/>
          </a:prstGeom>
        </p:spPr>
      </p:pic>
      <p:sp>
        <p:nvSpPr>
          <p:cNvPr id="5" name="Овал 4"/>
          <p:cNvSpPr/>
          <p:nvPr/>
        </p:nvSpPr>
        <p:spPr bwMode="auto">
          <a:xfrm>
            <a:off x="6359847" y="1560513"/>
            <a:ext cx="2916507" cy="673040"/>
          </a:xfrm>
          <a:prstGeom prst="ellipse">
            <a:avLst/>
          </a:prstGeom>
          <a:noFill/>
          <a:ln w="38100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effectLst/>
              <a:latin typeface="Arial" charset="0"/>
              <a:ea typeface="Microsoft YaHei" charset="-122"/>
            </a:endParaRPr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3047479" y="2224990"/>
            <a:ext cx="2692158" cy="854525"/>
          </a:xfrm>
          <a:prstGeom prst="rect">
            <a:avLst/>
          </a:prstGeom>
          <a:noFill/>
          <a:ln w="38100" cap="flat" cmpd="sng" algn="ctr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effectLst/>
              <a:latin typeface="Arial" charset="0"/>
              <a:ea typeface="Microsoft YaHei" charset="-122"/>
            </a:endParaRPr>
          </a:p>
        </p:txBody>
      </p:sp>
      <p:cxnSp>
        <p:nvCxnSpPr>
          <p:cNvPr id="8" name="Прямая соединительная линия 7"/>
          <p:cNvCxnSpPr/>
          <p:nvPr/>
        </p:nvCxnSpPr>
        <p:spPr bwMode="auto">
          <a:xfrm flipV="1">
            <a:off x="3407519" y="4283346"/>
            <a:ext cx="4248472" cy="144016"/>
          </a:xfrm>
          <a:prstGeom prst="line">
            <a:avLst/>
          </a:prstGeom>
          <a:solidFill>
            <a:srgbClr val="00B8FF"/>
          </a:solidFill>
          <a:ln w="38100" cap="flat" cmpd="sng" algn="ctr">
            <a:solidFill>
              <a:srgbClr val="92D05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2" name="Прямая соединительная линия 11"/>
          <p:cNvCxnSpPr/>
          <p:nvPr/>
        </p:nvCxnSpPr>
        <p:spPr bwMode="auto">
          <a:xfrm flipV="1">
            <a:off x="3655034" y="4920674"/>
            <a:ext cx="7416824" cy="118966"/>
          </a:xfrm>
          <a:prstGeom prst="line">
            <a:avLst/>
          </a:prstGeom>
          <a:solidFill>
            <a:srgbClr val="00B8FF"/>
          </a:solidFill>
          <a:ln w="38100" cap="flat" cmpd="sng" algn="ctr">
            <a:solidFill>
              <a:srgbClr val="92D05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711970200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 txBox="1">
            <a:spLocks/>
          </p:cNvSpPr>
          <p:nvPr/>
        </p:nvSpPr>
        <p:spPr>
          <a:xfrm>
            <a:off x="239713" y="1600200"/>
            <a:ext cx="12960350" cy="4525963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buFont typeface="Arial" pitchFamily="34" charset="0"/>
              <a:buChar char="•"/>
              <a:defRPr/>
            </a:pPr>
            <a:r>
              <a:rPr lang="en-US" sz="4000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ru-RU" sz="4000" dirty="0" smtClean="0">
                <a:solidFill>
                  <a:schemeClr val="accent6">
                    <a:lumMod val="75000"/>
                  </a:schemeClr>
                </a:solidFill>
              </a:rPr>
              <a:t>Реализует управление запуском тестов</a:t>
            </a:r>
          </a:p>
          <a:p>
            <a:pPr algn="l">
              <a:buFont typeface="Arial" pitchFamily="34" charset="0"/>
              <a:buChar char="•"/>
              <a:defRPr/>
            </a:pPr>
            <a:r>
              <a:rPr lang="ru-RU" sz="40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ru-RU" sz="4000" dirty="0" smtClean="0">
                <a:solidFill>
                  <a:schemeClr val="accent6">
                    <a:lumMod val="75000"/>
                  </a:schemeClr>
                </a:solidFill>
              </a:rPr>
              <a:t>Предоставляет интерфейсы для </a:t>
            </a:r>
            <a:r>
              <a:rPr lang="en-US" sz="4000" dirty="0" smtClean="0">
                <a:solidFill>
                  <a:schemeClr val="accent6">
                    <a:lumMod val="75000"/>
                  </a:schemeClr>
                </a:solidFill>
              </a:rPr>
              <a:t>TDO</a:t>
            </a:r>
          </a:p>
          <a:p>
            <a:pPr algn="l">
              <a:buFont typeface="Arial" pitchFamily="34" charset="0"/>
              <a:buChar char="•"/>
              <a:defRPr/>
            </a:pPr>
            <a:r>
              <a:rPr lang="ru-RU" sz="4000" dirty="0" smtClean="0">
                <a:solidFill>
                  <a:schemeClr val="accent6">
                    <a:lumMod val="75000"/>
                  </a:schemeClr>
                </a:solidFill>
              </a:rPr>
              <a:t> Подключает </a:t>
            </a:r>
            <a:r>
              <a:rPr lang="ru-RU" sz="4000" dirty="0">
                <a:solidFill>
                  <a:schemeClr val="accent6">
                    <a:lumMod val="75000"/>
                  </a:schemeClr>
                </a:solidFill>
              </a:rPr>
              <a:t>общие модули интеграции</a:t>
            </a:r>
          </a:p>
          <a:p>
            <a:pPr algn="l">
              <a:buFont typeface="Arial" pitchFamily="34" charset="0"/>
              <a:buChar char="•"/>
              <a:defRPr/>
            </a:pPr>
            <a:r>
              <a:rPr lang="ru-RU" sz="4000" dirty="0" smtClean="0">
                <a:solidFill>
                  <a:schemeClr val="accent6">
                    <a:lumMod val="75000"/>
                  </a:schemeClr>
                </a:solidFill>
              </a:rPr>
              <a:t> Содержит общий функционал</a:t>
            </a:r>
          </a:p>
        </p:txBody>
      </p:sp>
      <p:sp>
        <p:nvSpPr>
          <p:cNvPr id="27651" name="Title 1"/>
          <p:cNvSpPr txBox="1">
            <a:spLocks noChangeArrowheads="1"/>
          </p:cNvSpPr>
          <p:nvPr/>
        </p:nvSpPr>
        <p:spPr bwMode="auto">
          <a:xfrm>
            <a:off x="0" y="274638"/>
            <a:ext cx="13439775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algn="ctr" defTabSz="914400" eaLnBrk="1" hangingPunct="1"/>
            <a:r>
              <a:rPr lang="en-US" altLang="nl-NL" sz="4400" b="1" dirty="0" smtClean="0"/>
              <a:t>Custom Framework</a:t>
            </a:r>
            <a:endParaRPr lang="ru-RU" altLang="nl-NL" sz="4400" b="1" dirty="0"/>
          </a:p>
        </p:txBody>
      </p:sp>
      <p:pic>
        <p:nvPicPr>
          <p:cNvPr id="27652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804025"/>
            <a:ext cx="13439775" cy="755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653" name="Text Box 3"/>
          <p:cNvSpPr txBox="1">
            <a:spLocks noChangeArrowheads="1"/>
          </p:cNvSpPr>
          <p:nvPr/>
        </p:nvSpPr>
        <p:spPr bwMode="auto">
          <a:xfrm>
            <a:off x="1606550" y="6946900"/>
            <a:ext cx="8423275" cy="503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52056" rIns="90000" bIns="45000"/>
          <a:lstStyle>
            <a:lvl1pPr>
              <a:lnSpc>
                <a:spcPct val="93000"/>
              </a:lnSpc>
              <a:spcAft>
                <a:spcPts val="14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eaLnBrk="1">
              <a:lnSpc>
                <a:spcPct val="96000"/>
              </a:lnSpc>
              <a:spcAft>
                <a:spcPct val="0"/>
              </a:spcAft>
            </a:pPr>
            <a:r>
              <a:rPr lang="ru-RU" altLang="ru-RU" sz="1600" b="1">
                <a:solidFill>
                  <a:srgbClr val="FFFFFF"/>
                </a:solidFill>
                <a:latin typeface="Roboto Black" pitchFamily="2" charset="0"/>
              </a:rPr>
              <a:t>Чистая архитектура в автотестах</a:t>
            </a:r>
            <a:endParaRPr lang="en-US" altLang="ru-RU" sz="1600" b="1">
              <a:solidFill>
                <a:srgbClr val="FFFFFF"/>
              </a:solidFill>
              <a:latin typeface="Roboto Black" pitchFamily="2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4831" y="4073314"/>
            <a:ext cx="4309941" cy="22839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6925833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4831" y="4073314"/>
            <a:ext cx="4309941" cy="2283982"/>
          </a:xfrm>
          <a:prstGeom prst="rect">
            <a:avLst/>
          </a:prstGeom>
        </p:spPr>
      </p:pic>
      <p:sp>
        <p:nvSpPr>
          <p:cNvPr id="18" name="Скругленный прямоугольник 17"/>
          <p:cNvSpPr/>
          <p:nvPr/>
        </p:nvSpPr>
        <p:spPr bwMode="auto">
          <a:xfrm>
            <a:off x="2307621" y="2122618"/>
            <a:ext cx="8064896" cy="3240360"/>
          </a:xfrm>
          <a:prstGeom prst="roundRect">
            <a:avLst/>
          </a:prstGeom>
          <a:noFill/>
          <a:ln w="3175" cap="flat" cmpd="sng" algn="ctr">
            <a:solidFill>
              <a:schemeClr val="tx1"/>
            </a:solidFill>
            <a:prstDash val="sysDot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effectLst/>
              <a:latin typeface="Arial" charset="0"/>
              <a:ea typeface="Microsoft YaHei" charset="-122"/>
            </a:endParaRPr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2535051" y="2338643"/>
            <a:ext cx="2592288" cy="2854188"/>
          </a:xfrm>
          <a:prstGeom prst="rect">
            <a:avLst/>
          </a:prstGeom>
          <a:noFill/>
          <a:ln w="19050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r>
              <a:rPr kumimoji="0" lang="en-US" sz="1800" b="0" i="1" u="none" strike="noStrike" cap="none" normalizeH="0" baseline="0" dirty="0" smtClean="0">
                <a:ln>
                  <a:noFill/>
                </a:ln>
                <a:effectLst/>
                <a:latin typeface="Arial" charset="0"/>
                <a:ea typeface="Microsoft YaHei" charset="-122"/>
              </a:rPr>
              <a:t>Interfaces</a:t>
            </a:r>
            <a:endParaRPr kumimoji="0" lang="ru-RU" sz="1800" b="0" i="1" u="none" strike="noStrike" cap="none" normalizeH="0" baseline="0" dirty="0" smtClean="0">
              <a:ln>
                <a:noFill/>
              </a:ln>
              <a:effectLst/>
              <a:latin typeface="Arial" charset="0"/>
              <a:ea typeface="Microsoft YaHei" charset="-122"/>
            </a:endParaRPr>
          </a:p>
        </p:txBody>
      </p:sp>
      <p:sp>
        <p:nvSpPr>
          <p:cNvPr id="27651" name="Title 1"/>
          <p:cNvSpPr txBox="1">
            <a:spLocks noChangeArrowheads="1"/>
          </p:cNvSpPr>
          <p:nvPr/>
        </p:nvSpPr>
        <p:spPr bwMode="auto">
          <a:xfrm>
            <a:off x="0" y="274638"/>
            <a:ext cx="13439775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algn="ctr" defTabSz="914400" eaLnBrk="1" hangingPunct="1"/>
            <a:r>
              <a:rPr lang="en-US" altLang="nl-NL" sz="4400" b="1" dirty="0" smtClean="0"/>
              <a:t>Custom Framework</a:t>
            </a:r>
            <a:r>
              <a:rPr lang="ru-RU" altLang="nl-NL" sz="4400" b="1" dirty="0" smtClean="0"/>
              <a:t> структура</a:t>
            </a:r>
            <a:endParaRPr lang="ru-RU" altLang="nl-NL" sz="4400" b="1" dirty="0"/>
          </a:p>
        </p:txBody>
      </p:sp>
      <p:pic>
        <p:nvPicPr>
          <p:cNvPr id="27652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804025"/>
            <a:ext cx="13439775" cy="755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653" name="Text Box 3"/>
          <p:cNvSpPr txBox="1">
            <a:spLocks noChangeArrowheads="1"/>
          </p:cNvSpPr>
          <p:nvPr/>
        </p:nvSpPr>
        <p:spPr bwMode="auto">
          <a:xfrm>
            <a:off x="1606550" y="6946900"/>
            <a:ext cx="8423275" cy="503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52056" rIns="90000" bIns="45000"/>
          <a:lstStyle>
            <a:lvl1pPr>
              <a:lnSpc>
                <a:spcPct val="93000"/>
              </a:lnSpc>
              <a:spcAft>
                <a:spcPts val="14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eaLnBrk="1">
              <a:lnSpc>
                <a:spcPct val="96000"/>
              </a:lnSpc>
              <a:spcAft>
                <a:spcPct val="0"/>
              </a:spcAft>
            </a:pPr>
            <a:r>
              <a:rPr lang="ru-RU" altLang="ru-RU" sz="1600" b="1">
                <a:solidFill>
                  <a:srgbClr val="FFFFFF"/>
                </a:solidFill>
                <a:latin typeface="Roboto Black" pitchFamily="2" charset="0"/>
              </a:rPr>
              <a:t>Чистая архитектура в автотестах</a:t>
            </a:r>
            <a:endParaRPr lang="en-US" altLang="ru-RU" sz="1600" b="1">
              <a:solidFill>
                <a:srgbClr val="FFFFFF"/>
              </a:solidFill>
              <a:latin typeface="Roboto Black" pitchFamily="2" charset="0"/>
            </a:endParaRPr>
          </a:p>
        </p:txBody>
      </p:sp>
      <p:sp>
        <p:nvSpPr>
          <p:cNvPr id="7" name="Овал 6"/>
          <p:cNvSpPr/>
          <p:nvPr/>
        </p:nvSpPr>
        <p:spPr bwMode="auto">
          <a:xfrm>
            <a:off x="5824908" y="3566061"/>
            <a:ext cx="1008112" cy="1008112"/>
          </a:xfrm>
          <a:prstGeom prst="ellipse">
            <a:avLst/>
          </a:prstGeom>
          <a:solidFill>
            <a:srgbClr val="92D050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effectLst/>
                <a:latin typeface="Arial" charset="0"/>
                <a:ea typeface="Microsoft YaHei" charset="-122"/>
              </a:rPr>
              <a:t>Core class</a:t>
            </a:r>
            <a:endParaRPr kumimoji="0" lang="ru-RU" sz="1800" b="0" i="0" u="none" strike="noStrike" cap="none" normalizeH="0" baseline="0" dirty="0" smtClean="0">
              <a:ln>
                <a:noFill/>
              </a:ln>
              <a:effectLst/>
              <a:latin typeface="Arial" charset="0"/>
              <a:ea typeface="Microsoft YaHei" charset="-122"/>
            </a:endParaRPr>
          </a:p>
        </p:txBody>
      </p:sp>
      <p:sp>
        <p:nvSpPr>
          <p:cNvPr id="8" name="Облако 7"/>
          <p:cNvSpPr/>
          <p:nvPr/>
        </p:nvSpPr>
        <p:spPr bwMode="auto">
          <a:xfrm>
            <a:off x="5556654" y="5642893"/>
            <a:ext cx="1584176" cy="936104"/>
          </a:xfrm>
          <a:prstGeom prst="cloud">
            <a:avLst/>
          </a:prstGeom>
          <a:solidFill>
            <a:srgbClr val="00B0F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effectLst/>
                <a:latin typeface="Arial" charset="0"/>
                <a:ea typeface="Microsoft YaHei" charset="-122"/>
              </a:rPr>
              <a:t>   Test  </a:t>
            </a:r>
            <a:r>
              <a:rPr kumimoji="0" lang="en-US" sz="1800" b="0" i="0" u="none" strike="noStrike" cap="none" normalizeH="0" dirty="0" smtClean="0">
                <a:ln>
                  <a:noFill/>
                </a:ln>
                <a:effectLst/>
                <a:latin typeface="Arial" charset="0"/>
                <a:ea typeface="Microsoft YaHei" charset="-122"/>
              </a:rPr>
              <a:t>  </a:t>
            </a:r>
          </a:p>
          <a:p>
            <a:pPr marL="0" marR="0" indent="0" algn="l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r>
              <a:rPr lang="en-US" dirty="0">
                <a:latin typeface="Arial" charset="0"/>
                <a:ea typeface="Microsoft YaHei" charset="-122"/>
              </a:rPr>
              <a:t> </a:t>
            </a:r>
            <a:r>
              <a:rPr lang="en-US" dirty="0" smtClean="0">
                <a:latin typeface="Arial" charset="0"/>
                <a:ea typeface="Microsoft YaHei" charset="-122"/>
              </a:rPr>
              <a:t> </a:t>
            </a:r>
            <a:r>
              <a:rPr kumimoji="0" lang="en-US" sz="1800" b="0" i="0" u="none" strike="noStrike" cap="none" normalizeH="0" baseline="0" dirty="0" smtClean="0">
                <a:ln>
                  <a:noFill/>
                </a:ln>
                <a:effectLst/>
                <a:latin typeface="Arial" charset="0"/>
                <a:ea typeface="Microsoft YaHei" charset="-122"/>
              </a:rPr>
              <a:t>Case</a:t>
            </a:r>
            <a:endParaRPr kumimoji="0" lang="ru-RU" sz="1800" b="0" i="0" u="none" strike="noStrike" cap="none" normalizeH="0" baseline="0" dirty="0" smtClean="0">
              <a:ln>
                <a:noFill/>
              </a:ln>
              <a:effectLst/>
              <a:latin typeface="Arial" charset="0"/>
              <a:ea typeface="Microsoft YaHei" charset="-122"/>
            </a:endParaRPr>
          </a:p>
        </p:txBody>
      </p:sp>
      <p:sp>
        <p:nvSpPr>
          <p:cNvPr id="9" name="Стрелка вправо 8"/>
          <p:cNvSpPr/>
          <p:nvPr/>
        </p:nvSpPr>
        <p:spPr bwMode="auto">
          <a:xfrm rot="5400000">
            <a:off x="5773804" y="4714999"/>
            <a:ext cx="1149878" cy="868234"/>
          </a:xfrm>
          <a:prstGeom prst="rightArrow">
            <a:avLst>
              <a:gd name="adj1" fmla="val 50000"/>
              <a:gd name="adj2" fmla="val 28686"/>
            </a:avLst>
          </a:prstGeom>
          <a:noFill/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effectLst/>
              <a:latin typeface="Arial" charset="0"/>
              <a:ea typeface="Microsoft YaHei" charset="-12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528042" y="4654128"/>
            <a:ext cx="9028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Extend</a:t>
            </a:r>
            <a:endParaRPr lang="ru-RU" dirty="0"/>
          </a:p>
        </p:txBody>
      </p:sp>
      <p:sp>
        <p:nvSpPr>
          <p:cNvPr id="11" name="Скругленный прямоугольник 10"/>
          <p:cNvSpPr/>
          <p:nvPr/>
        </p:nvSpPr>
        <p:spPr bwMode="auto">
          <a:xfrm>
            <a:off x="3327139" y="2701275"/>
            <a:ext cx="1630817" cy="835372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effectLst/>
                <a:latin typeface="Arial" charset="0"/>
                <a:ea typeface="Microsoft YaHei" charset="-122"/>
              </a:rPr>
              <a:t>Environment</a:t>
            </a:r>
          </a:p>
          <a:p>
            <a:pPr marL="0" marR="0" indent="0" algn="l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r>
              <a:rPr lang="en-US" dirty="0" smtClean="0">
                <a:latin typeface="Arial" charset="0"/>
                <a:ea typeface="Microsoft YaHei" charset="-122"/>
              </a:rPr>
              <a:t>Configurator</a:t>
            </a:r>
          </a:p>
          <a:p>
            <a:pPr marL="0" marR="0" indent="0" algn="l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effectLst/>
                <a:latin typeface="Arial" charset="0"/>
                <a:ea typeface="Microsoft YaHei" charset="-122"/>
              </a:rPr>
              <a:t>Interface</a:t>
            </a:r>
            <a:endParaRPr kumimoji="0" lang="ru-RU" sz="1800" b="0" i="0" u="none" strike="noStrike" cap="none" normalizeH="0" baseline="0" dirty="0" smtClean="0">
              <a:ln>
                <a:noFill/>
              </a:ln>
              <a:effectLst/>
              <a:latin typeface="Arial" charset="0"/>
              <a:ea typeface="Microsoft YaHei" charset="-122"/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 bwMode="auto">
          <a:xfrm>
            <a:off x="3327139" y="3628720"/>
            <a:ext cx="1630817" cy="645396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effectLst/>
                <a:latin typeface="Arial" charset="0"/>
                <a:ea typeface="Microsoft YaHei" charset="-122"/>
              </a:rPr>
              <a:t>API Client</a:t>
            </a:r>
            <a:endParaRPr lang="en-US" dirty="0" smtClean="0">
              <a:latin typeface="Arial" charset="0"/>
              <a:ea typeface="Microsoft YaHei" charset="-122"/>
            </a:endParaRPr>
          </a:p>
          <a:p>
            <a:pPr marL="0" marR="0" indent="0" algn="l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effectLst/>
                <a:latin typeface="Arial" charset="0"/>
                <a:ea typeface="Microsoft YaHei" charset="-122"/>
              </a:rPr>
              <a:t>Interface</a:t>
            </a:r>
            <a:endParaRPr kumimoji="0" lang="ru-RU" sz="1800" b="0" i="0" u="none" strike="noStrike" cap="none" normalizeH="0" baseline="0" dirty="0" smtClean="0">
              <a:ln>
                <a:noFill/>
              </a:ln>
              <a:effectLst/>
              <a:latin typeface="Arial" charset="0"/>
              <a:ea typeface="Microsoft YaHei" charset="-122"/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 bwMode="auto">
          <a:xfrm>
            <a:off x="3327139" y="4359868"/>
            <a:ext cx="1630817" cy="688038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effectLst/>
                <a:latin typeface="Arial" charset="0"/>
                <a:ea typeface="Microsoft YaHei" charset="-122"/>
              </a:rPr>
              <a:t>UI Wrapper</a:t>
            </a:r>
            <a:endParaRPr lang="en-US" dirty="0" smtClean="0">
              <a:latin typeface="Arial" charset="0"/>
              <a:ea typeface="Microsoft YaHei" charset="-122"/>
            </a:endParaRPr>
          </a:p>
          <a:p>
            <a:pPr marL="0" marR="0" indent="0" algn="l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effectLst/>
                <a:latin typeface="Arial" charset="0"/>
                <a:ea typeface="Microsoft YaHei" charset="-122"/>
              </a:rPr>
              <a:t>Interface</a:t>
            </a:r>
            <a:endParaRPr kumimoji="0" lang="ru-RU" sz="1800" b="0" i="0" u="none" strike="noStrike" cap="none" normalizeH="0" baseline="0" dirty="0" smtClean="0">
              <a:ln>
                <a:noFill/>
              </a:ln>
              <a:effectLst/>
              <a:latin typeface="Arial" charset="0"/>
              <a:ea typeface="Microsoft YaHei" charset="-122"/>
            </a:endParaRPr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7583983" y="2338643"/>
            <a:ext cx="2592288" cy="2854188"/>
          </a:xfrm>
          <a:prstGeom prst="rect">
            <a:avLst/>
          </a:prstGeom>
          <a:noFill/>
          <a:ln w="19050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r>
              <a:rPr kumimoji="0" lang="en-US" sz="1800" b="0" i="1" u="none" strike="noStrike" cap="none" normalizeH="0" baseline="0" dirty="0" smtClean="0">
                <a:ln>
                  <a:noFill/>
                </a:ln>
                <a:effectLst/>
                <a:latin typeface="Arial" charset="0"/>
                <a:ea typeface="Microsoft YaHei" charset="-122"/>
              </a:rPr>
              <a:t>Core Context</a:t>
            </a:r>
            <a:endParaRPr kumimoji="0" lang="ru-RU" sz="1800" b="0" i="1" u="none" strike="noStrike" cap="none" normalizeH="0" baseline="0" dirty="0" smtClean="0">
              <a:ln>
                <a:noFill/>
              </a:ln>
              <a:effectLst/>
              <a:latin typeface="Arial" charset="0"/>
              <a:ea typeface="Microsoft YaHei" charset="-122"/>
            </a:endParaRPr>
          </a:p>
        </p:txBody>
      </p:sp>
      <p:sp>
        <p:nvSpPr>
          <p:cNvPr id="14" name="Овал 13"/>
          <p:cNvSpPr/>
          <p:nvPr/>
        </p:nvSpPr>
        <p:spPr bwMode="auto">
          <a:xfrm>
            <a:off x="8124043" y="2787570"/>
            <a:ext cx="1512168" cy="1445163"/>
          </a:xfrm>
          <a:prstGeom prst="ellipse">
            <a:avLst/>
          </a:prstGeom>
          <a:noFill/>
          <a:ln w="317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r>
              <a:rPr kumimoji="0" lang="en-US" sz="1800" b="0" i="0" u="none" strike="noStrike" cap="none" normalizeH="0" baseline="0" dirty="0" err="1" smtClean="0">
                <a:ln>
                  <a:noFill/>
                </a:ln>
                <a:effectLst/>
                <a:latin typeface="Arial" charset="0"/>
                <a:ea typeface="Microsoft YaHei" charset="-122"/>
              </a:rPr>
              <a:t>Env</a:t>
            </a:r>
            <a:r>
              <a:rPr kumimoji="0" lang="en-US" sz="1800" b="0" i="0" u="none" strike="noStrike" cap="none" normalizeH="0" baseline="0" dirty="0" smtClean="0">
                <a:ln>
                  <a:noFill/>
                </a:ln>
                <a:effectLst/>
                <a:latin typeface="Arial" charset="0"/>
                <a:ea typeface="Microsoft YaHei" charset="-122"/>
              </a:rPr>
              <a:t> Client Instance</a:t>
            </a:r>
            <a:endParaRPr kumimoji="0" lang="ru-RU" sz="1800" b="0" i="0" u="none" strike="noStrike" cap="none" normalizeH="0" baseline="0" dirty="0" smtClean="0">
              <a:ln>
                <a:noFill/>
              </a:ln>
              <a:effectLst/>
              <a:latin typeface="Arial" charset="0"/>
              <a:ea typeface="Microsoft YaHei" charset="-122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460777" y="2868207"/>
            <a:ext cx="173637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/>
              <a:t>CUSTOM</a:t>
            </a:r>
          </a:p>
          <a:p>
            <a:pPr algn="ctr"/>
            <a:r>
              <a:rPr lang="en-US" b="1" dirty="0" smtClean="0"/>
              <a:t>FRAMEWORK</a:t>
            </a:r>
            <a:endParaRPr lang="ru-RU" b="1" dirty="0"/>
          </a:p>
        </p:txBody>
      </p:sp>
      <p:sp>
        <p:nvSpPr>
          <p:cNvPr id="20" name="Облако 19"/>
          <p:cNvSpPr/>
          <p:nvPr/>
        </p:nvSpPr>
        <p:spPr bwMode="auto">
          <a:xfrm>
            <a:off x="4980289" y="1107871"/>
            <a:ext cx="2603694" cy="1179363"/>
          </a:xfrm>
          <a:prstGeom prst="cloud">
            <a:avLst/>
          </a:prstGeom>
          <a:solidFill>
            <a:srgbClr val="FFC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effectLst/>
                <a:latin typeface="Arial" charset="0"/>
                <a:ea typeface="Microsoft YaHei" charset="-122"/>
              </a:rPr>
              <a:t>Environment</a:t>
            </a:r>
          </a:p>
          <a:p>
            <a:pPr marL="0" marR="0" indent="0" algn="ctr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r>
              <a:rPr lang="en-US" dirty="0" smtClean="0">
                <a:latin typeface="Arial" charset="0"/>
                <a:ea typeface="Microsoft YaHei" charset="-122"/>
              </a:rPr>
              <a:t>Client</a:t>
            </a:r>
            <a:endParaRPr kumimoji="0" lang="ru-RU" sz="1800" b="0" i="0" u="none" strike="noStrike" cap="none" normalizeH="0" baseline="0" dirty="0" smtClean="0">
              <a:ln>
                <a:noFill/>
              </a:ln>
              <a:effectLst/>
              <a:latin typeface="Arial" charset="0"/>
              <a:ea typeface="Microsoft YaHei" charset="-122"/>
            </a:endParaRPr>
          </a:p>
        </p:txBody>
      </p:sp>
      <p:cxnSp>
        <p:nvCxnSpPr>
          <p:cNvPr id="22" name="Прямая со стрелкой 21"/>
          <p:cNvCxnSpPr/>
          <p:nvPr/>
        </p:nvCxnSpPr>
        <p:spPr bwMode="auto">
          <a:xfrm flipV="1">
            <a:off x="4703663" y="2229106"/>
            <a:ext cx="1296144" cy="468486"/>
          </a:xfrm>
          <a:prstGeom prst="straightConnector1">
            <a:avLst/>
          </a:prstGeom>
          <a:solidFill>
            <a:srgbClr val="00B8FF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4" name="Прямая со стрелкой 23"/>
          <p:cNvCxnSpPr>
            <a:endCxn id="14" idx="1"/>
          </p:cNvCxnSpPr>
          <p:nvPr/>
        </p:nvCxnSpPr>
        <p:spPr bwMode="auto">
          <a:xfrm>
            <a:off x="6719887" y="2229106"/>
            <a:ext cx="1625608" cy="770103"/>
          </a:xfrm>
          <a:prstGeom prst="straightConnector1">
            <a:avLst/>
          </a:prstGeom>
          <a:solidFill>
            <a:srgbClr val="00B8FF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6" name="Прямая со стрелкой 25"/>
          <p:cNvCxnSpPr>
            <a:endCxn id="7" idx="6"/>
          </p:cNvCxnSpPr>
          <p:nvPr/>
        </p:nvCxnSpPr>
        <p:spPr bwMode="auto">
          <a:xfrm flipH="1">
            <a:off x="6833020" y="3742798"/>
            <a:ext cx="1332426" cy="327319"/>
          </a:xfrm>
          <a:prstGeom prst="straightConnector1">
            <a:avLst/>
          </a:prstGeom>
          <a:solidFill>
            <a:srgbClr val="00B8FF"/>
          </a:solidFill>
          <a:ln w="63500" cap="flat" cmpd="sng" algn="ctr">
            <a:solidFill>
              <a:srgbClr val="00B05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7" name="TextBox 26"/>
          <p:cNvSpPr txBox="1"/>
          <p:nvPr/>
        </p:nvSpPr>
        <p:spPr>
          <a:xfrm>
            <a:off x="5128264" y="2438712"/>
            <a:ext cx="10823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Interface</a:t>
            </a:r>
            <a:endParaRPr lang="ru-RU" dirty="0"/>
          </a:p>
        </p:txBody>
      </p:sp>
      <p:sp>
        <p:nvSpPr>
          <p:cNvPr id="28" name="TextBox 27"/>
          <p:cNvSpPr txBox="1"/>
          <p:nvPr/>
        </p:nvSpPr>
        <p:spPr>
          <a:xfrm>
            <a:off x="6687404" y="2438712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Bind</a:t>
            </a:r>
            <a:endParaRPr lang="ru-RU" dirty="0"/>
          </a:p>
        </p:txBody>
      </p:sp>
      <p:sp>
        <p:nvSpPr>
          <p:cNvPr id="29" name="TextBox 28"/>
          <p:cNvSpPr txBox="1"/>
          <p:nvPr/>
        </p:nvSpPr>
        <p:spPr>
          <a:xfrm>
            <a:off x="6878917" y="3580182"/>
            <a:ext cx="7360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Inject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9595946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000"/>
                            </p:stCondLst>
                            <p:childTnLst>
                              <p:par>
                                <p:cTn id="5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9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4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2000"/>
                            </p:stCondLst>
                            <p:childTnLst>
                              <p:par>
                                <p:cTn id="7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2" grpId="0" animBg="1"/>
      <p:bldP spid="7" grpId="0" animBg="1"/>
      <p:bldP spid="8" grpId="0" animBg="1"/>
      <p:bldP spid="9" grpId="0" animBg="1"/>
      <p:bldP spid="10" grpId="0"/>
      <p:bldP spid="11" grpId="0" animBg="1"/>
      <p:bldP spid="15" grpId="0" animBg="1"/>
      <p:bldP spid="16" grpId="0" animBg="1"/>
      <p:bldP spid="19" grpId="0" animBg="1"/>
      <p:bldP spid="14" grpId="0" animBg="1"/>
      <p:bldP spid="17" grpId="0"/>
      <p:bldP spid="20" grpId="0" animBg="1"/>
      <p:bldP spid="27" grpId="0"/>
      <p:bldP spid="28" grpId="0"/>
      <p:bldP spid="29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 txBox="1">
            <a:spLocks/>
          </p:cNvSpPr>
          <p:nvPr/>
        </p:nvSpPr>
        <p:spPr>
          <a:xfrm>
            <a:off x="239713" y="1600200"/>
            <a:ext cx="12960350" cy="4525963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buFont typeface="Arial" pitchFamily="34" charset="0"/>
              <a:buChar char="•"/>
              <a:defRPr/>
            </a:pPr>
            <a:r>
              <a:rPr lang="ru-RU" sz="4000" dirty="0" smtClean="0">
                <a:solidFill>
                  <a:schemeClr val="accent6">
                    <a:lumMod val="75000"/>
                  </a:schemeClr>
                </a:solidFill>
              </a:rPr>
              <a:t> Содержит интерфейсы – стандарт интеграций</a:t>
            </a:r>
          </a:p>
          <a:p>
            <a:pPr algn="l">
              <a:buFont typeface="Arial" pitchFamily="34" charset="0"/>
              <a:buChar char="•"/>
              <a:defRPr/>
            </a:pPr>
            <a:r>
              <a:rPr lang="ru-RU" sz="40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ru-RU" sz="4000" dirty="0" smtClean="0">
                <a:solidFill>
                  <a:schemeClr val="accent6">
                    <a:lumMod val="75000"/>
                  </a:schemeClr>
                </a:solidFill>
              </a:rPr>
              <a:t>Минимально необходимый общий код</a:t>
            </a:r>
          </a:p>
          <a:p>
            <a:pPr algn="l">
              <a:buFont typeface="Arial" pitchFamily="34" charset="0"/>
              <a:buChar char="•"/>
              <a:defRPr/>
            </a:pPr>
            <a:r>
              <a:rPr lang="ru-RU" sz="40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ru-RU" sz="4000" dirty="0" smtClean="0">
                <a:solidFill>
                  <a:schemeClr val="accent6">
                    <a:lumMod val="75000"/>
                  </a:schemeClr>
                </a:solidFill>
              </a:rPr>
              <a:t>Общий тестовый контекст</a:t>
            </a:r>
            <a:endParaRPr lang="ru-RU" sz="4000" dirty="0" smtClean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27651" name="Title 1"/>
          <p:cNvSpPr txBox="1">
            <a:spLocks noChangeArrowheads="1"/>
          </p:cNvSpPr>
          <p:nvPr/>
        </p:nvSpPr>
        <p:spPr bwMode="auto">
          <a:xfrm>
            <a:off x="0" y="274638"/>
            <a:ext cx="13439775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algn="ctr" defTabSz="914400" eaLnBrk="1" hangingPunct="1"/>
            <a:r>
              <a:rPr lang="en-US" altLang="nl-NL" sz="4400" b="1" dirty="0" smtClean="0"/>
              <a:t>Custom </a:t>
            </a:r>
            <a:r>
              <a:rPr lang="en-US" altLang="nl-NL" sz="4400" b="1" dirty="0" smtClean="0"/>
              <a:t>Framework</a:t>
            </a:r>
            <a:r>
              <a:rPr lang="ru-RU" altLang="nl-NL" sz="4400" b="1" dirty="0" smtClean="0"/>
              <a:t> правила построения</a:t>
            </a:r>
            <a:endParaRPr lang="ru-RU" altLang="nl-NL" sz="4400" b="1" dirty="0"/>
          </a:p>
        </p:txBody>
      </p:sp>
      <p:pic>
        <p:nvPicPr>
          <p:cNvPr id="27652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804025"/>
            <a:ext cx="13439775" cy="755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653" name="Text Box 3"/>
          <p:cNvSpPr txBox="1">
            <a:spLocks noChangeArrowheads="1"/>
          </p:cNvSpPr>
          <p:nvPr/>
        </p:nvSpPr>
        <p:spPr bwMode="auto">
          <a:xfrm>
            <a:off x="1606550" y="6946900"/>
            <a:ext cx="8423275" cy="503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52056" rIns="90000" bIns="45000"/>
          <a:lstStyle>
            <a:lvl1pPr>
              <a:lnSpc>
                <a:spcPct val="93000"/>
              </a:lnSpc>
              <a:spcAft>
                <a:spcPts val="14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eaLnBrk="1">
              <a:lnSpc>
                <a:spcPct val="96000"/>
              </a:lnSpc>
              <a:spcAft>
                <a:spcPct val="0"/>
              </a:spcAft>
            </a:pPr>
            <a:r>
              <a:rPr lang="ru-RU" altLang="ru-RU" sz="1600" b="1">
                <a:solidFill>
                  <a:srgbClr val="FFFFFF"/>
                </a:solidFill>
                <a:latin typeface="Roboto Black" pitchFamily="2" charset="0"/>
              </a:rPr>
              <a:t>Чистая архитектура в автотестах</a:t>
            </a:r>
            <a:endParaRPr lang="en-US" altLang="ru-RU" sz="1600" b="1">
              <a:solidFill>
                <a:srgbClr val="FFFFFF"/>
              </a:solidFill>
              <a:latin typeface="Roboto Black" pitchFamily="2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4831" y="4073314"/>
            <a:ext cx="4309941" cy="22839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2521747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 txBox="1">
            <a:spLocks/>
          </p:cNvSpPr>
          <p:nvPr/>
        </p:nvSpPr>
        <p:spPr>
          <a:xfrm>
            <a:off x="239713" y="1600200"/>
            <a:ext cx="12960350" cy="4525963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buFont typeface="Arial" pitchFamily="34" charset="0"/>
              <a:buChar char="•"/>
              <a:defRPr/>
            </a:pPr>
            <a:endParaRPr lang="ru-RU" sz="4000" dirty="0" smtClean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27651" name="Title 1"/>
          <p:cNvSpPr txBox="1">
            <a:spLocks noChangeArrowheads="1"/>
          </p:cNvSpPr>
          <p:nvPr/>
        </p:nvSpPr>
        <p:spPr bwMode="auto">
          <a:xfrm>
            <a:off x="0" y="274638"/>
            <a:ext cx="13439775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algn="ctr" defTabSz="914400" eaLnBrk="1" hangingPunct="1"/>
            <a:r>
              <a:rPr lang="en-US" altLang="nl-NL" sz="4400" b="1" dirty="0" smtClean="0"/>
              <a:t>Custom Framework</a:t>
            </a:r>
            <a:r>
              <a:rPr lang="ru-RU" altLang="nl-NL" sz="4400" b="1" dirty="0" smtClean="0"/>
              <a:t> </a:t>
            </a:r>
            <a:r>
              <a:rPr lang="en-US" altLang="nl-NL" sz="4400" b="1" dirty="0" smtClean="0"/>
              <a:t>Core </a:t>
            </a:r>
            <a:r>
              <a:rPr lang="ru-RU" altLang="nl-NL" sz="4400" b="1" dirty="0" smtClean="0"/>
              <a:t>пример</a:t>
            </a:r>
            <a:endParaRPr lang="ru-RU" altLang="nl-NL" sz="4400" b="1" dirty="0"/>
          </a:p>
        </p:txBody>
      </p:sp>
      <p:pic>
        <p:nvPicPr>
          <p:cNvPr id="27652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804025"/>
            <a:ext cx="13439775" cy="755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653" name="Text Box 3"/>
          <p:cNvSpPr txBox="1">
            <a:spLocks noChangeArrowheads="1"/>
          </p:cNvSpPr>
          <p:nvPr/>
        </p:nvSpPr>
        <p:spPr bwMode="auto">
          <a:xfrm>
            <a:off x="1606550" y="6946900"/>
            <a:ext cx="8423275" cy="503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52056" rIns="90000" bIns="45000"/>
          <a:lstStyle>
            <a:lvl1pPr>
              <a:lnSpc>
                <a:spcPct val="93000"/>
              </a:lnSpc>
              <a:spcAft>
                <a:spcPts val="14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eaLnBrk="1">
              <a:lnSpc>
                <a:spcPct val="96000"/>
              </a:lnSpc>
              <a:spcAft>
                <a:spcPct val="0"/>
              </a:spcAft>
            </a:pPr>
            <a:r>
              <a:rPr lang="ru-RU" altLang="ru-RU" sz="1600" b="1">
                <a:solidFill>
                  <a:srgbClr val="FFFFFF"/>
                </a:solidFill>
                <a:latin typeface="Roboto Black" pitchFamily="2" charset="0"/>
              </a:rPr>
              <a:t>Чистая архитектура в автотестах</a:t>
            </a:r>
            <a:endParaRPr lang="en-US" altLang="ru-RU" sz="1600" b="1">
              <a:solidFill>
                <a:srgbClr val="FFFFFF"/>
              </a:solidFill>
              <a:latin typeface="Roboto Black" pitchFamily="2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4831" y="4073314"/>
            <a:ext cx="4309941" cy="2283982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1415" y="1376152"/>
            <a:ext cx="8463240" cy="4796519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 bwMode="auto">
          <a:xfrm>
            <a:off x="3479526" y="2024954"/>
            <a:ext cx="4104456" cy="604217"/>
          </a:xfrm>
          <a:prstGeom prst="rect">
            <a:avLst/>
          </a:prstGeom>
          <a:noFill/>
          <a:ln w="38100" cap="flat" cmpd="sng" algn="ctr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effectLst/>
              <a:latin typeface="Arial" charset="0"/>
              <a:ea typeface="Microsoft YaHei" charset="-122"/>
            </a:endParaRPr>
          </a:p>
        </p:txBody>
      </p:sp>
      <p:cxnSp>
        <p:nvCxnSpPr>
          <p:cNvPr id="9" name="Прямая соединительная линия 8"/>
          <p:cNvCxnSpPr/>
          <p:nvPr/>
        </p:nvCxnSpPr>
        <p:spPr bwMode="auto">
          <a:xfrm flipV="1">
            <a:off x="3767558" y="3075900"/>
            <a:ext cx="4464496" cy="104973"/>
          </a:xfrm>
          <a:prstGeom prst="line">
            <a:avLst/>
          </a:prstGeom>
          <a:solidFill>
            <a:srgbClr val="00B8FF"/>
          </a:solidFill>
          <a:ln w="38100" cap="flat" cmpd="sng" algn="ctr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0" name="Прямоугольник 9"/>
          <p:cNvSpPr/>
          <p:nvPr/>
        </p:nvSpPr>
        <p:spPr bwMode="auto">
          <a:xfrm>
            <a:off x="3397932" y="4963477"/>
            <a:ext cx="4906129" cy="864096"/>
          </a:xfrm>
          <a:prstGeom prst="rect">
            <a:avLst/>
          </a:prstGeom>
          <a:noFill/>
          <a:ln w="38100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effectLst/>
              <a:latin typeface="Arial" charset="0"/>
              <a:ea typeface="Microsoft YaHei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913855149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0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 txBox="1">
            <a:spLocks/>
          </p:cNvSpPr>
          <p:nvPr/>
        </p:nvSpPr>
        <p:spPr>
          <a:xfrm>
            <a:off x="239713" y="1600200"/>
            <a:ext cx="12960350" cy="4525963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buFont typeface="Arial" pitchFamily="34" charset="0"/>
              <a:buChar char="•"/>
              <a:defRPr/>
            </a:pPr>
            <a:r>
              <a:rPr lang="ru-RU" sz="4000" dirty="0" smtClean="0">
                <a:solidFill>
                  <a:schemeClr val="accent6">
                    <a:lumMod val="75000"/>
                  </a:schemeClr>
                </a:solidFill>
              </a:rPr>
              <a:t> Взаимодействие с тестируемым объектом</a:t>
            </a:r>
            <a:endParaRPr lang="en-US" sz="4000" dirty="0" smtClean="0">
              <a:solidFill>
                <a:schemeClr val="accent6">
                  <a:lumMod val="75000"/>
                </a:schemeClr>
              </a:solidFill>
            </a:endParaRPr>
          </a:p>
          <a:p>
            <a:pPr algn="l">
              <a:buFont typeface="Arial" pitchFamily="34" charset="0"/>
              <a:buChar char="•"/>
              <a:defRPr/>
            </a:pPr>
            <a:r>
              <a:rPr lang="en-US" sz="40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ru-RU" sz="4000" dirty="0" smtClean="0">
                <a:solidFill>
                  <a:schemeClr val="accent6">
                    <a:lumMod val="75000"/>
                  </a:schemeClr>
                </a:solidFill>
              </a:rPr>
              <a:t>Изолирован от тестов </a:t>
            </a:r>
            <a:r>
              <a:rPr lang="en-US" sz="4000" dirty="0" smtClean="0">
                <a:solidFill>
                  <a:schemeClr val="accent6">
                    <a:lumMod val="75000"/>
                  </a:schemeClr>
                </a:solidFill>
              </a:rPr>
              <a:t>/ TDO / </a:t>
            </a:r>
            <a:r>
              <a:rPr lang="ru-RU" sz="4000" dirty="0" err="1" smtClean="0">
                <a:solidFill>
                  <a:schemeClr val="accent6">
                    <a:lumMod val="75000"/>
                  </a:schemeClr>
                </a:solidFill>
              </a:rPr>
              <a:t>фреймворка</a:t>
            </a:r>
            <a:endParaRPr lang="ru-RU" sz="4000" dirty="0" smtClean="0">
              <a:solidFill>
                <a:schemeClr val="accent6">
                  <a:lumMod val="75000"/>
                </a:schemeClr>
              </a:solidFill>
            </a:endParaRPr>
          </a:p>
          <a:p>
            <a:pPr algn="l">
              <a:buFont typeface="Arial" pitchFamily="34" charset="0"/>
              <a:buChar char="•"/>
              <a:defRPr/>
            </a:pPr>
            <a:r>
              <a:rPr lang="ru-RU" sz="40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ru-RU" sz="4000" dirty="0" smtClean="0">
                <a:solidFill>
                  <a:schemeClr val="accent6">
                    <a:lumMod val="75000"/>
                  </a:schemeClr>
                </a:solidFill>
              </a:rPr>
              <a:t>Поддерживает интерфейсы </a:t>
            </a:r>
            <a:r>
              <a:rPr lang="en-US" sz="4000" dirty="0" smtClean="0">
                <a:solidFill>
                  <a:schemeClr val="accent6">
                    <a:lumMod val="75000"/>
                  </a:schemeClr>
                </a:solidFill>
              </a:rPr>
              <a:t>Custom Framework</a:t>
            </a:r>
          </a:p>
          <a:p>
            <a:pPr algn="l">
              <a:buFont typeface="Arial" pitchFamily="34" charset="0"/>
              <a:buChar char="•"/>
              <a:defRPr/>
            </a:pPr>
            <a:r>
              <a:rPr lang="en-US" sz="4000" i="1" dirty="0">
                <a:solidFill>
                  <a:srgbClr val="FF0000"/>
                </a:solidFill>
              </a:rPr>
              <a:t> </a:t>
            </a:r>
            <a:r>
              <a:rPr lang="ru-RU" sz="4000" i="1" dirty="0" smtClean="0">
                <a:solidFill>
                  <a:srgbClr val="FF0000"/>
                </a:solidFill>
              </a:rPr>
              <a:t>Не содержит состояния!</a:t>
            </a:r>
          </a:p>
        </p:txBody>
      </p:sp>
      <p:sp>
        <p:nvSpPr>
          <p:cNvPr id="27651" name="Title 1"/>
          <p:cNvSpPr txBox="1">
            <a:spLocks noChangeArrowheads="1"/>
          </p:cNvSpPr>
          <p:nvPr/>
        </p:nvSpPr>
        <p:spPr bwMode="auto">
          <a:xfrm>
            <a:off x="0" y="274638"/>
            <a:ext cx="13439775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algn="ctr" defTabSz="914400" eaLnBrk="1" hangingPunct="1"/>
            <a:r>
              <a:rPr lang="en-US" altLang="nl-NL" sz="4400" b="1" dirty="0" smtClean="0"/>
              <a:t>Integration Layer</a:t>
            </a:r>
            <a:endParaRPr lang="ru-RU" altLang="nl-NL" sz="4400" b="1" dirty="0"/>
          </a:p>
        </p:txBody>
      </p:sp>
      <p:pic>
        <p:nvPicPr>
          <p:cNvPr id="27652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804025"/>
            <a:ext cx="13439775" cy="755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653" name="Text Box 3"/>
          <p:cNvSpPr txBox="1">
            <a:spLocks noChangeArrowheads="1"/>
          </p:cNvSpPr>
          <p:nvPr/>
        </p:nvSpPr>
        <p:spPr bwMode="auto">
          <a:xfrm>
            <a:off x="1606550" y="6946900"/>
            <a:ext cx="8423275" cy="503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52056" rIns="90000" bIns="45000"/>
          <a:lstStyle>
            <a:lvl1pPr>
              <a:lnSpc>
                <a:spcPct val="93000"/>
              </a:lnSpc>
              <a:spcAft>
                <a:spcPts val="14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eaLnBrk="1">
              <a:lnSpc>
                <a:spcPct val="96000"/>
              </a:lnSpc>
              <a:spcAft>
                <a:spcPct val="0"/>
              </a:spcAft>
            </a:pPr>
            <a:r>
              <a:rPr lang="ru-RU" altLang="ru-RU" sz="1600" b="1">
                <a:solidFill>
                  <a:srgbClr val="FFFFFF"/>
                </a:solidFill>
                <a:latin typeface="Roboto Black" pitchFamily="2" charset="0"/>
              </a:rPr>
              <a:t>Чистая архитектура в автотестах</a:t>
            </a:r>
            <a:endParaRPr lang="en-US" altLang="ru-RU" sz="1600" b="1">
              <a:solidFill>
                <a:srgbClr val="FFFFFF"/>
              </a:solidFill>
              <a:latin typeface="Roboto Black" pitchFamily="2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4831" y="4073313"/>
            <a:ext cx="4309941" cy="22839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417393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 txBox="1">
            <a:spLocks/>
          </p:cNvSpPr>
          <p:nvPr/>
        </p:nvSpPr>
        <p:spPr>
          <a:xfrm>
            <a:off x="239713" y="1600200"/>
            <a:ext cx="12960350" cy="4525963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buFont typeface="Arial" pitchFamily="34" charset="0"/>
              <a:buChar char="•"/>
              <a:defRPr/>
            </a:pPr>
            <a:endParaRPr lang="ru-RU" sz="4000" i="1" dirty="0" smtClean="0">
              <a:solidFill>
                <a:srgbClr val="00B050"/>
              </a:solidFill>
            </a:endParaRPr>
          </a:p>
        </p:txBody>
      </p:sp>
      <p:sp>
        <p:nvSpPr>
          <p:cNvPr id="27651" name="Title 1"/>
          <p:cNvSpPr txBox="1">
            <a:spLocks noChangeArrowheads="1"/>
          </p:cNvSpPr>
          <p:nvPr/>
        </p:nvSpPr>
        <p:spPr bwMode="auto">
          <a:xfrm>
            <a:off x="0" y="274638"/>
            <a:ext cx="13439775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algn="ctr" defTabSz="914400" eaLnBrk="1" hangingPunct="1"/>
            <a:r>
              <a:rPr lang="en-US" altLang="nl-NL" sz="4400" b="1" dirty="0" smtClean="0"/>
              <a:t>Integration Layer</a:t>
            </a:r>
            <a:r>
              <a:rPr lang="ru-RU" altLang="nl-NL" sz="4400" b="1" dirty="0" smtClean="0"/>
              <a:t> </a:t>
            </a:r>
            <a:r>
              <a:rPr lang="en-US" altLang="nl-NL" sz="4400" b="1" dirty="0" smtClean="0"/>
              <a:t>Client</a:t>
            </a:r>
            <a:endParaRPr lang="ru-RU" altLang="nl-NL" sz="4400" b="1" dirty="0"/>
          </a:p>
        </p:txBody>
      </p:sp>
      <p:pic>
        <p:nvPicPr>
          <p:cNvPr id="27652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804025"/>
            <a:ext cx="13439775" cy="755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653" name="Text Box 3"/>
          <p:cNvSpPr txBox="1">
            <a:spLocks noChangeArrowheads="1"/>
          </p:cNvSpPr>
          <p:nvPr/>
        </p:nvSpPr>
        <p:spPr bwMode="auto">
          <a:xfrm>
            <a:off x="1606550" y="6946900"/>
            <a:ext cx="8423275" cy="503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52056" rIns="90000" bIns="45000"/>
          <a:lstStyle>
            <a:lvl1pPr>
              <a:lnSpc>
                <a:spcPct val="93000"/>
              </a:lnSpc>
              <a:spcAft>
                <a:spcPts val="14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eaLnBrk="1">
              <a:lnSpc>
                <a:spcPct val="96000"/>
              </a:lnSpc>
              <a:spcAft>
                <a:spcPct val="0"/>
              </a:spcAft>
            </a:pPr>
            <a:r>
              <a:rPr lang="ru-RU" altLang="ru-RU" sz="1600" b="1">
                <a:solidFill>
                  <a:srgbClr val="FFFFFF"/>
                </a:solidFill>
                <a:latin typeface="Roboto Black" pitchFamily="2" charset="0"/>
              </a:rPr>
              <a:t>Чистая архитектура в автотестах</a:t>
            </a:r>
            <a:endParaRPr lang="en-US" altLang="ru-RU" sz="1600" b="1">
              <a:solidFill>
                <a:srgbClr val="FFFFFF"/>
              </a:solidFill>
              <a:latin typeface="Roboto Black" pitchFamily="2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4831" y="4073313"/>
            <a:ext cx="4309941" cy="2283982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7239" y="1550776"/>
            <a:ext cx="11831992" cy="2951410"/>
          </a:xfrm>
          <a:prstGeom prst="rect">
            <a:avLst/>
          </a:prstGeom>
        </p:spPr>
      </p:pic>
      <p:cxnSp>
        <p:nvCxnSpPr>
          <p:cNvPr id="6" name="Прямая соединительная линия 5"/>
          <p:cNvCxnSpPr/>
          <p:nvPr/>
        </p:nvCxnSpPr>
        <p:spPr bwMode="auto">
          <a:xfrm>
            <a:off x="2651435" y="3471789"/>
            <a:ext cx="5652628" cy="0"/>
          </a:xfrm>
          <a:prstGeom prst="line">
            <a:avLst/>
          </a:prstGeom>
          <a:solidFill>
            <a:srgbClr val="00B8FF"/>
          </a:solidFill>
          <a:ln w="38100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317840347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 txBox="1">
            <a:spLocks/>
          </p:cNvSpPr>
          <p:nvPr/>
        </p:nvSpPr>
        <p:spPr>
          <a:xfrm>
            <a:off x="239713" y="1600200"/>
            <a:ext cx="12960350" cy="4525963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buFont typeface="Arial" pitchFamily="34" charset="0"/>
              <a:buChar char="•"/>
              <a:defRPr/>
            </a:pPr>
            <a:r>
              <a:rPr lang="en-US" sz="3600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ru-RU" sz="3600" dirty="0" smtClean="0">
                <a:solidFill>
                  <a:schemeClr val="accent6">
                    <a:lumMod val="75000"/>
                  </a:schemeClr>
                </a:solidFill>
              </a:rPr>
              <a:t>Описание </a:t>
            </a:r>
            <a:r>
              <a:rPr lang="en-US" sz="3600" dirty="0" smtClean="0">
                <a:solidFill>
                  <a:schemeClr val="accent6">
                    <a:lumMod val="75000"/>
                  </a:schemeClr>
                </a:solidFill>
              </a:rPr>
              <a:t>TDO </a:t>
            </a:r>
            <a:r>
              <a:rPr lang="ru-RU" sz="3600" dirty="0" smtClean="0">
                <a:solidFill>
                  <a:srgbClr val="00B050"/>
                </a:solidFill>
              </a:rPr>
              <a:t>увеличивает время на поддержку (</a:t>
            </a:r>
            <a:r>
              <a:rPr lang="en-US" sz="3600" dirty="0" smtClean="0">
                <a:solidFill>
                  <a:srgbClr val="00B050"/>
                </a:solidFill>
              </a:rPr>
              <a:t>~</a:t>
            </a:r>
            <a:r>
              <a:rPr lang="ru-RU" sz="3600" dirty="0" smtClean="0">
                <a:solidFill>
                  <a:srgbClr val="00B050"/>
                </a:solidFill>
              </a:rPr>
              <a:t>20</a:t>
            </a:r>
            <a:r>
              <a:rPr lang="en-US" sz="3600" dirty="0" smtClean="0">
                <a:solidFill>
                  <a:srgbClr val="00B050"/>
                </a:solidFill>
              </a:rPr>
              <a:t>%)</a:t>
            </a:r>
          </a:p>
          <a:p>
            <a:pPr algn="l">
              <a:buFont typeface="Arial" pitchFamily="34" charset="0"/>
              <a:buChar char="•"/>
              <a:defRPr/>
            </a:pPr>
            <a:r>
              <a:rPr lang="en-US" sz="36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ru-RU" sz="3600" dirty="0" smtClean="0">
                <a:solidFill>
                  <a:schemeClr val="accent6">
                    <a:lumMod val="75000"/>
                  </a:schemeClr>
                </a:solidFill>
              </a:rPr>
              <a:t>Отделить </a:t>
            </a:r>
            <a:r>
              <a:rPr lang="en-US" sz="3600" dirty="0" smtClean="0">
                <a:solidFill>
                  <a:schemeClr val="accent6">
                    <a:lumMod val="75000"/>
                  </a:schemeClr>
                </a:solidFill>
              </a:rPr>
              <a:t>TDO </a:t>
            </a:r>
            <a:r>
              <a:rPr lang="ru-RU" sz="3600" dirty="0" smtClean="0">
                <a:solidFill>
                  <a:schemeClr val="accent6">
                    <a:lumMod val="75000"/>
                  </a:schemeClr>
                </a:solidFill>
              </a:rPr>
              <a:t>от тестов </a:t>
            </a:r>
            <a:r>
              <a:rPr lang="ru-RU" sz="3600" b="1" i="1" dirty="0" smtClean="0">
                <a:solidFill>
                  <a:srgbClr val="00B050"/>
                </a:solidFill>
              </a:rPr>
              <a:t>БЕСПЛАТНО!</a:t>
            </a:r>
          </a:p>
          <a:p>
            <a:pPr algn="l">
              <a:buFont typeface="Arial" pitchFamily="34" charset="0"/>
              <a:buChar char="•"/>
              <a:defRPr/>
            </a:pPr>
            <a:r>
              <a:rPr lang="ru-RU" sz="36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ru-RU" sz="3600" dirty="0" smtClean="0">
                <a:solidFill>
                  <a:schemeClr val="accent6">
                    <a:lumMod val="75000"/>
                  </a:schemeClr>
                </a:solidFill>
              </a:rPr>
              <a:t>Вынести фреймворк  </a:t>
            </a:r>
            <a:r>
              <a:rPr lang="en-US" sz="3600" dirty="0" smtClean="0">
                <a:solidFill>
                  <a:srgbClr val="00B050"/>
                </a:solidFill>
              </a:rPr>
              <a:t>~</a:t>
            </a:r>
            <a:r>
              <a:rPr lang="ru-RU" sz="3600" dirty="0">
                <a:solidFill>
                  <a:srgbClr val="00B050"/>
                </a:solidFill>
              </a:rPr>
              <a:t>2</a:t>
            </a:r>
            <a:r>
              <a:rPr lang="ru-RU" sz="3600" dirty="0" smtClean="0">
                <a:solidFill>
                  <a:srgbClr val="00B050"/>
                </a:solidFill>
              </a:rPr>
              <a:t>-6</a:t>
            </a:r>
            <a:r>
              <a:rPr lang="en-US" sz="3600" dirty="0" smtClean="0">
                <a:solidFill>
                  <a:srgbClr val="00B050"/>
                </a:solidFill>
              </a:rPr>
              <a:t> </a:t>
            </a:r>
            <a:r>
              <a:rPr lang="ru-RU" sz="3600" dirty="0" smtClean="0">
                <a:solidFill>
                  <a:srgbClr val="00B050"/>
                </a:solidFill>
              </a:rPr>
              <a:t>месяцев*</a:t>
            </a:r>
            <a:r>
              <a:rPr lang="ru-RU" sz="3600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</a:p>
          <a:p>
            <a:pPr algn="l">
              <a:buFont typeface="Arial" pitchFamily="34" charset="0"/>
              <a:buChar char="•"/>
              <a:defRPr/>
            </a:pPr>
            <a:r>
              <a:rPr lang="ru-RU" sz="36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ru-RU" sz="3600" dirty="0" smtClean="0">
                <a:solidFill>
                  <a:schemeClr val="accent6">
                    <a:lumMod val="75000"/>
                  </a:schemeClr>
                </a:solidFill>
              </a:rPr>
              <a:t>Клиенты в отдельные проекты  </a:t>
            </a:r>
            <a:r>
              <a:rPr lang="en-US" sz="3600" dirty="0" smtClean="0">
                <a:solidFill>
                  <a:srgbClr val="00B050"/>
                </a:solidFill>
              </a:rPr>
              <a:t>~</a:t>
            </a:r>
            <a:r>
              <a:rPr lang="ru-RU" sz="3600" dirty="0" smtClean="0">
                <a:solidFill>
                  <a:srgbClr val="00B050"/>
                </a:solidFill>
              </a:rPr>
              <a:t>1 клиент / 1 неделя**</a:t>
            </a:r>
          </a:p>
          <a:p>
            <a:pPr algn="l">
              <a:buFont typeface="Arial" pitchFamily="34" charset="0"/>
              <a:buChar char="•"/>
              <a:defRPr/>
            </a:pPr>
            <a:endParaRPr lang="ru-RU" sz="3600" dirty="0" smtClean="0">
              <a:solidFill>
                <a:srgbClr val="00B050"/>
              </a:solidFill>
            </a:endParaRPr>
          </a:p>
          <a:p>
            <a:pPr algn="l">
              <a:buFont typeface="Arial" pitchFamily="34" charset="0"/>
              <a:buChar char="•"/>
              <a:defRPr/>
            </a:pPr>
            <a:endParaRPr lang="ru-RU" sz="3600" dirty="0">
              <a:solidFill>
                <a:srgbClr val="00B050"/>
              </a:solidFill>
            </a:endParaRPr>
          </a:p>
          <a:p>
            <a:pPr algn="l">
              <a:defRPr/>
            </a:pPr>
            <a:r>
              <a:rPr lang="ru-RU" sz="1800" dirty="0" smtClean="0">
                <a:solidFill>
                  <a:srgbClr val="00B050"/>
                </a:solidFill>
              </a:rPr>
              <a:t>*  В зависимости от степени запущенности проекта. Для новых проектов – 0 месяцев. Сроки даны для 2 </a:t>
            </a:r>
            <a:r>
              <a:rPr lang="en-US" sz="1800" dirty="0" smtClean="0">
                <a:solidFill>
                  <a:srgbClr val="00B050"/>
                </a:solidFill>
              </a:rPr>
              <a:t>middle AQA.</a:t>
            </a:r>
            <a:endParaRPr lang="ru-RU" sz="1800" dirty="0" smtClean="0">
              <a:solidFill>
                <a:srgbClr val="00B050"/>
              </a:solidFill>
            </a:endParaRPr>
          </a:p>
          <a:p>
            <a:pPr algn="l">
              <a:defRPr/>
            </a:pPr>
            <a:r>
              <a:rPr lang="ru-RU" sz="1800" dirty="0" smtClean="0">
                <a:solidFill>
                  <a:srgbClr val="00B050"/>
                </a:solidFill>
              </a:rPr>
              <a:t>** Примерный срок для перемещения клиента одним </a:t>
            </a:r>
            <a:r>
              <a:rPr lang="en-US" sz="1800" dirty="0" smtClean="0">
                <a:solidFill>
                  <a:srgbClr val="00B050"/>
                </a:solidFill>
              </a:rPr>
              <a:t>middle AQA </a:t>
            </a:r>
            <a:r>
              <a:rPr lang="ru-RU" sz="1800" dirty="0" smtClean="0">
                <a:solidFill>
                  <a:srgbClr val="00B050"/>
                </a:solidFill>
              </a:rPr>
              <a:t>параллельно с командными задачами</a:t>
            </a:r>
            <a:endParaRPr lang="ru-RU" sz="1800" dirty="0">
              <a:solidFill>
                <a:srgbClr val="00B050"/>
              </a:solidFill>
            </a:endParaRPr>
          </a:p>
        </p:txBody>
      </p:sp>
      <p:sp>
        <p:nvSpPr>
          <p:cNvPr id="27651" name="Title 1"/>
          <p:cNvSpPr txBox="1">
            <a:spLocks noChangeArrowheads="1"/>
          </p:cNvSpPr>
          <p:nvPr/>
        </p:nvSpPr>
        <p:spPr bwMode="auto">
          <a:xfrm>
            <a:off x="0" y="274638"/>
            <a:ext cx="13439775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algn="ctr" defTabSz="914400" eaLnBrk="1" hangingPunct="1"/>
            <a:r>
              <a:rPr lang="ru-RU" altLang="nl-NL" sz="4400" b="1" dirty="0" smtClean="0"/>
              <a:t>Затраты</a:t>
            </a:r>
            <a:endParaRPr lang="ru-RU" altLang="nl-NL" sz="4400" b="1" dirty="0"/>
          </a:p>
        </p:txBody>
      </p:sp>
      <p:pic>
        <p:nvPicPr>
          <p:cNvPr id="27652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804025"/>
            <a:ext cx="13439775" cy="755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653" name="Text Box 3"/>
          <p:cNvSpPr txBox="1">
            <a:spLocks noChangeArrowheads="1"/>
          </p:cNvSpPr>
          <p:nvPr/>
        </p:nvSpPr>
        <p:spPr bwMode="auto">
          <a:xfrm>
            <a:off x="1606550" y="6946900"/>
            <a:ext cx="8423275" cy="503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52056" rIns="90000" bIns="45000"/>
          <a:lstStyle>
            <a:lvl1pPr>
              <a:lnSpc>
                <a:spcPct val="93000"/>
              </a:lnSpc>
              <a:spcAft>
                <a:spcPts val="14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eaLnBrk="1">
              <a:lnSpc>
                <a:spcPct val="96000"/>
              </a:lnSpc>
              <a:spcAft>
                <a:spcPct val="0"/>
              </a:spcAft>
            </a:pPr>
            <a:r>
              <a:rPr lang="ru-RU" altLang="ru-RU" sz="1600" b="1">
                <a:solidFill>
                  <a:srgbClr val="FFFFFF"/>
                </a:solidFill>
                <a:latin typeface="Roboto Black" pitchFamily="2" charset="0"/>
              </a:rPr>
              <a:t>Чистая архитектура в автотестах</a:t>
            </a:r>
            <a:endParaRPr lang="en-US" altLang="ru-RU" sz="1600" b="1">
              <a:solidFill>
                <a:srgbClr val="FFFFFF"/>
              </a:solidFill>
              <a:latin typeface="Roboto Black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5511853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00"/>
                            </p:stCondLst>
                            <p:childTnLst>
                              <p:par>
                                <p:cTn id="3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 txBox="1">
            <a:spLocks/>
          </p:cNvSpPr>
          <p:nvPr/>
        </p:nvSpPr>
        <p:spPr>
          <a:xfrm>
            <a:off x="239713" y="1600200"/>
            <a:ext cx="12960350" cy="4525963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buFont typeface="Arial" pitchFamily="34" charset="0"/>
              <a:buChar char="•"/>
              <a:defRPr/>
            </a:pPr>
            <a:r>
              <a:rPr lang="en-US" sz="3600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ru-RU" sz="3600" dirty="0" smtClean="0">
                <a:solidFill>
                  <a:schemeClr val="accent6">
                    <a:lumMod val="75000"/>
                  </a:schemeClr>
                </a:solidFill>
              </a:rPr>
              <a:t>Описание </a:t>
            </a:r>
            <a:r>
              <a:rPr lang="en-US" sz="3600" dirty="0" smtClean="0">
                <a:solidFill>
                  <a:schemeClr val="accent6">
                    <a:lumMod val="75000"/>
                  </a:schemeClr>
                </a:solidFill>
              </a:rPr>
              <a:t>TDO </a:t>
            </a:r>
            <a:r>
              <a:rPr lang="ru-RU" sz="3600" dirty="0" smtClean="0">
                <a:solidFill>
                  <a:srgbClr val="00B050"/>
                </a:solidFill>
              </a:rPr>
              <a:t>ускоряет автоматизацию на </a:t>
            </a:r>
            <a:r>
              <a:rPr lang="en-US" sz="3600" dirty="0" smtClean="0">
                <a:solidFill>
                  <a:srgbClr val="00B050"/>
                </a:solidFill>
              </a:rPr>
              <a:t>~</a:t>
            </a:r>
            <a:r>
              <a:rPr lang="en-US" sz="3600" dirty="0">
                <a:solidFill>
                  <a:srgbClr val="00B050"/>
                </a:solidFill>
              </a:rPr>
              <a:t>3</a:t>
            </a:r>
            <a:r>
              <a:rPr lang="ru-RU" sz="3600" dirty="0" smtClean="0">
                <a:solidFill>
                  <a:srgbClr val="00B050"/>
                </a:solidFill>
              </a:rPr>
              <a:t>0%*</a:t>
            </a:r>
            <a:endParaRPr lang="en-US" sz="3600" dirty="0" smtClean="0">
              <a:solidFill>
                <a:srgbClr val="00B050"/>
              </a:solidFill>
            </a:endParaRPr>
          </a:p>
          <a:p>
            <a:pPr algn="l">
              <a:buFont typeface="Arial" pitchFamily="34" charset="0"/>
              <a:buChar char="•"/>
              <a:defRPr/>
            </a:pPr>
            <a:r>
              <a:rPr lang="ru-RU" sz="3600" dirty="0" smtClean="0">
                <a:solidFill>
                  <a:schemeClr val="accent6">
                    <a:lumMod val="75000"/>
                  </a:schemeClr>
                </a:solidFill>
              </a:rPr>
              <a:t> Вынести фреймворк:</a:t>
            </a:r>
          </a:p>
          <a:p>
            <a:pPr marL="971550" lvl="1" indent="-514350" algn="l">
              <a:buFont typeface="+mj-lt"/>
              <a:buAutoNum type="arabicPeriod"/>
              <a:defRPr/>
            </a:pPr>
            <a:r>
              <a:rPr lang="ru-RU" dirty="0" smtClean="0">
                <a:solidFill>
                  <a:srgbClr val="00B050"/>
                </a:solidFill>
              </a:rPr>
              <a:t>возможность делегировать</a:t>
            </a:r>
          </a:p>
          <a:p>
            <a:pPr marL="971550" lvl="1" indent="-514350" algn="l">
              <a:buFont typeface="+mj-lt"/>
              <a:buAutoNum type="arabicPeriod"/>
              <a:defRPr/>
            </a:pPr>
            <a:r>
              <a:rPr lang="ru-RU" dirty="0" smtClean="0">
                <a:solidFill>
                  <a:srgbClr val="00B050"/>
                </a:solidFill>
              </a:rPr>
              <a:t>ускоряет разработку на </a:t>
            </a:r>
            <a:r>
              <a:rPr lang="en-US" dirty="0" smtClean="0">
                <a:solidFill>
                  <a:srgbClr val="00B050"/>
                </a:solidFill>
              </a:rPr>
              <a:t>~</a:t>
            </a:r>
            <a:r>
              <a:rPr lang="ru-RU" dirty="0" smtClean="0">
                <a:solidFill>
                  <a:srgbClr val="00B050"/>
                </a:solidFill>
              </a:rPr>
              <a:t>20</a:t>
            </a:r>
            <a:r>
              <a:rPr lang="en-US" dirty="0" smtClean="0">
                <a:solidFill>
                  <a:srgbClr val="00B050"/>
                </a:solidFill>
              </a:rPr>
              <a:t>%</a:t>
            </a:r>
            <a:endParaRPr lang="ru-RU" dirty="0" smtClean="0">
              <a:solidFill>
                <a:srgbClr val="00B050"/>
              </a:solidFill>
            </a:endParaRPr>
          </a:p>
          <a:p>
            <a:pPr algn="l">
              <a:buFont typeface="Arial" pitchFamily="34" charset="0"/>
              <a:buChar char="•"/>
              <a:defRPr/>
            </a:pPr>
            <a:r>
              <a:rPr lang="ru-RU" sz="36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ru-RU" sz="3600" dirty="0" smtClean="0">
                <a:solidFill>
                  <a:schemeClr val="accent6">
                    <a:lumMod val="75000"/>
                  </a:schemeClr>
                </a:solidFill>
              </a:rPr>
              <a:t>Клиенты в отдельные проекты:</a:t>
            </a:r>
          </a:p>
          <a:p>
            <a:pPr marL="971550" lvl="1" indent="-514350" algn="l">
              <a:buFont typeface="+mj-lt"/>
              <a:buAutoNum type="arabicPeriod"/>
              <a:defRPr/>
            </a:pPr>
            <a:r>
              <a:rPr lang="ru-RU" dirty="0" smtClean="0">
                <a:solidFill>
                  <a:srgbClr val="00B050"/>
                </a:solidFill>
              </a:rPr>
              <a:t>возможность делегировать</a:t>
            </a:r>
          </a:p>
          <a:p>
            <a:pPr marL="971550" lvl="1" indent="-514350" algn="l">
              <a:buFont typeface="+mj-lt"/>
              <a:buAutoNum type="arabicPeriod"/>
              <a:defRPr/>
            </a:pPr>
            <a:r>
              <a:rPr lang="ru-RU" dirty="0" smtClean="0">
                <a:solidFill>
                  <a:srgbClr val="00B050"/>
                </a:solidFill>
              </a:rPr>
              <a:t>ускорение разработки </a:t>
            </a:r>
            <a:r>
              <a:rPr lang="en-US" dirty="0" smtClean="0">
                <a:solidFill>
                  <a:srgbClr val="00B050"/>
                </a:solidFill>
              </a:rPr>
              <a:t>~10%</a:t>
            </a:r>
            <a:endParaRPr lang="ru-RU" dirty="0" smtClean="0">
              <a:solidFill>
                <a:srgbClr val="00B050"/>
              </a:solidFill>
            </a:endParaRPr>
          </a:p>
          <a:p>
            <a:pPr algn="l">
              <a:defRPr/>
            </a:pPr>
            <a:endParaRPr lang="ru-RU" sz="1800" dirty="0" smtClean="0">
              <a:solidFill>
                <a:srgbClr val="00B050"/>
              </a:solidFill>
            </a:endParaRPr>
          </a:p>
          <a:p>
            <a:pPr algn="l">
              <a:defRPr/>
            </a:pPr>
            <a:r>
              <a:rPr lang="ru-RU" sz="1800" dirty="0" smtClean="0">
                <a:solidFill>
                  <a:srgbClr val="00B050"/>
                </a:solidFill>
              </a:rPr>
              <a:t>*  Данные замеров получены измерением среднего времени выполнения задач на экспериментальном проекте. Могут быть использованы исключительно для качественной оценки эффектов от внедрения</a:t>
            </a:r>
          </a:p>
        </p:txBody>
      </p:sp>
      <p:sp>
        <p:nvSpPr>
          <p:cNvPr id="27651" name="Title 1"/>
          <p:cNvSpPr txBox="1">
            <a:spLocks noChangeArrowheads="1"/>
          </p:cNvSpPr>
          <p:nvPr/>
        </p:nvSpPr>
        <p:spPr bwMode="auto">
          <a:xfrm>
            <a:off x="0" y="274638"/>
            <a:ext cx="13439775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algn="ctr" defTabSz="914400" eaLnBrk="1" hangingPunct="1"/>
            <a:r>
              <a:rPr lang="ru-RU" altLang="nl-NL" sz="4400" b="1" dirty="0" smtClean="0"/>
              <a:t>Эффект</a:t>
            </a:r>
            <a:endParaRPr lang="ru-RU" altLang="nl-NL" sz="4400" b="1" dirty="0"/>
          </a:p>
        </p:txBody>
      </p:sp>
      <p:pic>
        <p:nvPicPr>
          <p:cNvPr id="27652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804025"/>
            <a:ext cx="13439775" cy="755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653" name="Text Box 3"/>
          <p:cNvSpPr txBox="1">
            <a:spLocks noChangeArrowheads="1"/>
          </p:cNvSpPr>
          <p:nvPr/>
        </p:nvSpPr>
        <p:spPr bwMode="auto">
          <a:xfrm>
            <a:off x="1606550" y="6946900"/>
            <a:ext cx="8423275" cy="503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52056" rIns="90000" bIns="45000"/>
          <a:lstStyle>
            <a:lvl1pPr>
              <a:lnSpc>
                <a:spcPct val="93000"/>
              </a:lnSpc>
              <a:spcAft>
                <a:spcPts val="14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eaLnBrk="1">
              <a:lnSpc>
                <a:spcPct val="96000"/>
              </a:lnSpc>
              <a:spcAft>
                <a:spcPct val="0"/>
              </a:spcAft>
            </a:pPr>
            <a:r>
              <a:rPr lang="ru-RU" altLang="ru-RU" sz="1600" b="1">
                <a:solidFill>
                  <a:srgbClr val="FFFFFF"/>
                </a:solidFill>
                <a:latin typeface="Roboto Black" pitchFamily="2" charset="0"/>
              </a:rPr>
              <a:t>Чистая архитектура в автотестах</a:t>
            </a:r>
            <a:endParaRPr lang="en-US" altLang="ru-RU" sz="1600" b="1">
              <a:solidFill>
                <a:srgbClr val="FFFFFF"/>
              </a:solidFill>
              <a:latin typeface="Roboto Black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388069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 txBox="1">
            <a:spLocks/>
          </p:cNvSpPr>
          <p:nvPr/>
        </p:nvSpPr>
        <p:spPr>
          <a:xfrm>
            <a:off x="239713" y="1600200"/>
            <a:ext cx="12960350" cy="4525963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buFont typeface="Arial" pitchFamily="34" charset="0"/>
              <a:buChar char="•"/>
              <a:defRPr/>
            </a:pPr>
            <a:r>
              <a:rPr lang="ru-RU" sz="3600" dirty="0" smtClean="0">
                <a:solidFill>
                  <a:schemeClr val="accent6">
                    <a:lumMod val="75000"/>
                  </a:schemeClr>
                </a:solidFill>
              </a:rPr>
              <a:t> Оценим применимость к нашему проекту</a:t>
            </a:r>
            <a:endParaRPr lang="en-US" sz="3600" dirty="0" smtClean="0">
              <a:solidFill>
                <a:schemeClr val="accent6">
                  <a:lumMod val="75000"/>
                </a:schemeClr>
              </a:solidFill>
            </a:endParaRPr>
          </a:p>
          <a:p>
            <a:pPr algn="l">
              <a:buFont typeface="Arial" pitchFamily="34" charset="0"/>
              <a:buChar char="•"/>
              <a:defRPr/>
            </a:pPr>
            <a:r>
              <a:rPr lang="en-US" sz="36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ru-RU" sz="3600" dirty="0" smtClean="0">
                <a:solidFill>
                  <a:schemeClr val="accent6">
                    <a:lumMod val="75000"/>
                  </a:schemeClr>
                </a:solidFill>
              </a:rPr>
              <a:t>Реализуем те шаги, которые нужны нам</a:t>
            </a:r>
          </a:p>
          <a:p>
            <a:pPr algn="l">
              <a:buFont typeface="Arial" pitchFamily="34" charset="0"/>
              <a:buChar char="•"/>
              <a:defRPr/>
            </a:pPr>
            <a:r>
              <a:rPr lang="ru-RU" sz="36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ru-RU" sz="3600" dirty="0" smtClean="0">
                <a:solidFill>
                  <a:schemeClr val="accent6">
                    <a:lumMod val="75000"/>
                  </a:schemeClr>
                </a:solidFill>
              </a:rPr>
              <a:t>Основа подхода – 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TDO</a:t>
            </a:r>
            <a:endParaRPr lang="ru-RU" dirty="0" smtClean="0">
              <a:solidFill>
                <a:schemeClr val="accent6">
                  <a:lumMod val="75000"/>
                </a:schemeClr>
              </a:solidFill>
            </a:endParaRPr>
          </a:p>
          <a:p>
            <a:pPr algn="l">
              <a:buFont typeface="Arial" pitchFamily="34" charset="0"/>
              <a:buChar char="•"/>
              <a:defRPr/>
            </a:pPr>
            <a:r>
              <a:rPr lang="ru-RU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ru-RU" dirty="0" smtClean="0">
                <a:solidFill>
                  <a:schemeClr val="accent6">
                    <a:lumMod val="75000"/>
                  </a:schemeClr>
                </a:solidFill>
              </a:rPr>
              <a:t>Отделяем код тестов от кода </a:t>
            </a:r>
            <a:r>
              <a:rPr lang="ru-RU" dirty="0" err="1" smtClean="0">
                <a:solidFill>
                  <a:schemeClr val="accent6">
                    <a:lumMod val="75000"/>
                  </a:schemeClr>
                </a:solidFill>
              </a:rPr>
              <a:t>фреймворка</a:t>
            </a:r>
            <a:endParaRPr lang="ru-RU" dirty="0" smtClean="0">
              <a:solidFill>
                <a:schemeClr val="accent6">
                  <a:lumMod val="75000"/>
                </a:schemeClr>
              </a:solidFill>
            </a:endParaRPr>
          </a:p>
          <a:p>
            <a:pPr algn="l">
              <a:buFont typeface="Arial" pitchFamily="34" charset="0"/>
              <a:buChar char="•"/>
              <a:defRPr/>
            </a:pPr>
            <a:r>
              <a:rPr lang="ru-RU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ru-RU" dirty="0" smtClean="0">
                <a:solidFill>
                  <a:schemeClr val="accent6">
                    <a:lumMod val="75000"/>
                  </a:schemeClr>
                </a:solidFill>
              </a:rPr>
              <a:t>Используем интерфейсы в клиентах и </a:t>
            </a:r>
            <a:r>
              <a:rPr lang="ru-RU" dirty="0" err="1" smtClean="0">
                <a:solidFill>
                  <a:schemeClr val="accent6">
                    <a:lumMod val="75000"/>
                  </a:schemeClr>
                </a:solidFill>
              </a:rPr>
              <a:t>врапперах</a:t>
            </a:r>
            <a:endParaRPr lang="ru-RU" dirty="0" smtClean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27651" name="Title 1"/>
          <p:cNvSpPr txBox="1">
            <a:spLocks noChangeArrowheads="1"/>
          </p:cNvSpPr>
          <p:nvPr/>
        </p:nvSpPr>
        <p:spPr bwMode="auto">
          <a:xfrm>
            <a:off x="0" y="274638"/>
            <a:ext cx="13439775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algn="ctr" defTabSz="914400" eaLnBrk="1" hangingPunct="1"/>
            <a:r>
              <a:rPr lang="ru-RU" altLang="nl-NL" sz="4400" b="1" dirty="0" smtClean="0"/>
              <a:t>Выводы</a:t>
            </a:r>
            <a:endParaRPr lang="ru-RU" altLang="nl-NL" sz="4400" b="1" dirty="0"/>
          </a:p>
        </p:txBody>
      </p:sp>
      <p:pic>
        <p:nvPicPr>
          <p:cNvPr id="27652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804025"/>
            <a:ext cx="13439775" cy="755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653" name="Text Box 3"/>
          <p:cNvSpPr txBox="1">
            <a:spLocks noChangeArrowheads="1"/>
          </p:cNvSpPr>
          <p:nvPr/>
        </p:nvSpPr>
        <p:spPr bwMode="auto">
          <a:xfrm>
            <a:off x="1606550" y="6946900"/>
            <a:ext cx="8423275" cy="503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52056" rIns="90000" bIns="45000"/>
          <a:lstStyle>
            <a:lvl1pPr>
              <a:lnSpc>
                <a:spcPct val="93000"/>
              </a:lnSpc>
              <a:spcAft>
                <a:spcPts val="14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eaLnBrk="1">
              <a:lnSpc>
                <a:spcPct val="96000"/>
              </a:lnSpc>
              <a:spcAft>
                <a:spcPct val="0"/>
              </a:spcAft>
            </a:pPr>
            <a:r>
              <a:rPr lang="ru-RU" altLang="ru-RU" sz="1600" b="1" dirty="0">
                <a:solidFill>
                  <a:srgbClr val="FFFFFF"/>
                </a:solidFill>
                <a:latin typeface="Roboto Black" pitchFamily="2" charset="0"/>
              </a:rPr>
              <a:t>Чистая архитектура в </a:t>
            </a:r>
            <a:r>
              <a:rPr lang="ru-RU" altLang="ru-RU" sz="1600" b="1" dirty="0" err="1">
                <a:solidFill>
                  <a:srgbClr val="FFFFFF"/>
                </a:solidFill>
                <a:latin typeface="Roboto Black" pitchFamily="2" charset="0"/>
              </a:rPr>
              <a:t>автотестах</a:t>
            </a:r>
            <a:endParaRPr lang="en-US" altLang="ru-RU" sz="1600" b="1" dirty="0">
              <a:solidFill>
                <a:srgbClr val="FFFFFF"/>
              </a:solidFill>
              <a:latin typeface="Roboto Black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441620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Title 1"/>
          <p:cNvSpPr txBox="1">
            <a:spLocks noChangeArrowheads="1"/>
          </p:cNvSpPr>
          <p:nvPr/>
        </p:nvSpPr>
        <p:spPr bwMode="auto">
          <a:xfrm>
            <a:off x="0" y="274638"/>
            <a:ext cx="13439775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algn="ctr" defTabSz="914400" eaLnBrk="1" hangingPunct="1"/>
            <a:r>
              <a:rPr lang="ru-RU" altLang="nl-NL" sz="4400" b="1" dirty="0" smtClean="0"/>
              <a:t>Спасибо за внимание!</a:t>
            </a:r>
            <a:endParaRPr lang="ru-RU" altLang="nl-NL" sz="4400" b="1" dirty="0"/>
          </a:p>
        </p:txBody>
      </p:sp>
      <p:sp>
        <p:nvSpPr>
          <p:cNvPr id="54275" name="Content Placeholder 2"/>
          <p:cNvSpPr txBox="1">
            <a:spLocks noChangeArrowheads="1"/>
          </p:cNvSpPr>
          <p:nvPr/>
        </p:nvSpPr>
        <p:spPr bwMode="auto">
          <a:xfrm>
            <a:off x="0" y="1600200"/>
            <a:ext cx="13439775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3000"/>
              </a:lnSpc>
              <a:spcAft>
                <a:spcPts val="14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2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 marL="457200"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8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 marL="914400"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 marL="1371600"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 marL="1828800"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indent="-2286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indent="-2286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indent="-2286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indent="-2286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algn="ctr" defTabSz="914400" eaLnBrk="1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r>
              <a:rPr lang="ru-RU" altLang="nl-NL" sz="3600" dirty="0" smtClean="0">
                <a:solidFill>
                  <a:srgbClr val="898989"/>
                </a:solidFill>
              </a:rPr>
              <a:t>Денис Кудряшов</a:t>
            </a:r>
            <a:endParaRPr lang="ru-RU" altLang="nl-NL" sz="3600" dirty="0">
              <a:solidFill>
                <a:srgbClr val="898989"/>
              </a:solidFill>
            </a:endParaRPr>
          </a:p>
          <a:p>
            <a:pPr algn="ctr" defTabSz="914400" eaLnBrk="1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r>
              <a:rPr lang="en-US" altLang="nl-NL" sz="3600" dirty="0" smtClean="0">
                <a:solidFill>
                  <a:srgbClr val="898989"/>
                </a:solidFill>
              </a:rPr>
              <a:t>Leroy Merlin</a:t>
            </a:r>
            <a:endParaRPr lang="en-US" altLang="nl-NL" sz="3600" dirty="0">
              <a:solidFill>
                <a:srgbClr val="898989"/>
              </a:solidFill>
            </a:endParaRPr>
          </a:p>
          <a:p>
            <a:pPr algn="ctr" defTabSz="914400" eaLnBrk="1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r>
              <a:rPr lang="en-US" altLang="nl-NL" sz="3600" smtClean="0">
                <a:solidFill>
                  <a:srgbClr val="898989"/>
                </a:solidFill>
              </a:rPr>
              <a:t>Denis.Kudriashov@leroymerl</a:t>
            </a:r>
            <a:r>
              <a:rPr lang="en-US" altLang="nl-NL" sz="3600" smtClean="0">
                <a:solidFill>
                  <a:srgbClr val="898989"/>
                </a:solidFill>
              </a:rPr>
              <a:t>i</a:t>
            </a:r>
            <a:r>
              <a:rPr lang="en-US" altLang="nl-NL" sz="3600" smtClean="0">
                <a:solidFill>
                  <a:srgbClr val="898989"/>
                </a:solidFill>
              </a:rPr>
              <a:t>n.ru</a:t>
            </a:r>
            <a:endParaRPr lang="en-US" altLang="nl-NL" sz="3600" dirty="0">
              <a:solidFill>
                <a:srgbClr val="898989"/>
              </a:solidFill>
            </a:endParaRPr>
          </a:p>
          <a:p>
            <a:pPr algn="ctr" defTabSz="914400" eaLnBrk="1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r>
              <a:rPr lang="en-US" altLang="nl-NL" sz="3600" dirty="0" smtClean="0">
                <a:solidFill>
                  <a:srgbClr val="898989"/>
                </a:solidFill>
              </a:rPr>
              <a:t>Instagram: @</a:t>
            </a:r>
            <a:r>
              <a:rPr lang="en-US" altLang="nl-NL" sz="3600" dirty="0" err="1" smtClean="0">
                <a:solidFill>
                  <a:srgbClr val="898989"/>
                </a:solidFill>
              </a:rPr>
              <a:t>testers_gonna_test</a:t>
            </a:r>
            <a:endParaRPr lang="en-US" altLang="nl-NL" sz="3600" dirty="0">
              <a:solidFill>
                <a:srgbClr val="898989"/>
              </a:solidFill>
            </a:endParaRPr>
          </a:p>
          <a:p>
            <a:pPr algn="ctr" defTabSz="914400" eaLnBrk="1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lang="en-US" altLang="nl-NL" dirty="0">
              <a:solidFill>
                <a:srgbClr val="898989"/>
              </a:solidFill>
            </a:endParaRPr>
          </a:p>
        </p:txBody>
      </p:sp>
      <p:pic>
        <p:nvPicPr>
          <p:cNvPr id="54276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804025"/>
            <a:ext cx="13439775" cy="755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4277" name="Text Box 3"/>
          <p:cNvSpPr txBox="1">
            <a:spLocks noChangeArrowheads="1"/>
          </p:cNvSpPr>
          <p:nvPr/>
        </p:nvSpPr>
        <p:spPr bwMode="auto">
          <a:xfrm>
            <a:off x="1606550" y="6946900"/>
            <a:ext cx="8423275" cy="503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52056" rIns="90000" bIns="45000"/>
          <a:lstStyle>
            <a:lvl1pPr>
              <a:lnSpc>
                <a:spcPct val="93000"/>
              </a:lnSpc>
              <a:spcAft>
                <a:spcPts val="14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eaLnBrk="1">
              <a:lnSpc>
                <a:spcPct val="96000"/>
              </a:lnSpc>
              <a:spcAft>
                <a:spcPct val="0"/>
              </a:spcAft>
            </a:pPr>
            <a:r>
              <a:rPr lang="ru-RU" altLang="ru-RU" sz="1600" b="1" dirty="0" smtClean="0">
                <a:solidFill>
                  <a:srgbClr val="FFFFFF"/>
                </a:solidFill>
                <a:latin typeface="Roboto Black" pitchFamily="2" charset="0"/>
              </a:rPr>
              <a:t>Чистая архитектура в </a:t>
            </a:r>
            <a:r>
              <a:rPr lang="ru-RU" altLang="ru-RU" sz="1600" b="1" dirty="0" err="1" smtClean="0">
                <a:solidFill>
                  <a:srgbClr val="FFFFFF"/>
                </a:solidFill>
                <a:latin typeface="Roboto Black" pitchFamily="2" charset="0"/>
              </a:rPr>
              <a:t>автотестах</a:t>
            </a:r>
            <a:endParaRPr lang="en-US" altLang="ru-RU" sz="1600" b="1" dirty="0">
              <a:solidFill>
                <a:srgbClr val="FFFFFF"/>
              </a:solidFill>
              <a:latin typeface="Roboto Black" pitchFamily="2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99207" y="5003973"/>
            <a:ext cx="665598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u="sng" dirty="0">
                <a:solidFill>
                  <a:schemeClr val="accent6">
                    <a:lumMod val="75000"/>
                  </a:schemeClr>
                </a:solidFill>
              </a:rPr>
              <a:t>https://github.com/qx57/clean-arc-example-java</a:t>
            </a:r>
            <a:r>
              <a:rPr lang="en-US" sz="2400" dirty="0" smtClean="0">
                <a:solidFill>
                  <a:schemeClr val="accent6">
                    <a:lumMod val="75000"/>
                  </a:schemeClr>
                </a:solidFill>
              </a:rPr>
              <a:t/>
            </a:r>
            <a:br>
              <a:rPr lang="en-US" sz="2400" dirty="0" smtClean="0">
                <a:solidFill>
                  <a:schemeClr val="accent6">
                    <a:lumMod val="75000"/>
                  </a:schemeClr>
                </a:solidFill>
              </a:rPr>
            </a:br>
            <a:r>
              <a:rPr lang="en-US" sz="2400" u="sng" dirty="0">
                <a:solidFill>
                  <a:schemeClr val="accent6">
                    <a:lumMod val="75000"/>
                  </a:schemeClr>
                </a:solidFill>
              </a:rPr>
              <a:t>https://</a:t>
            </a:r>
            <a:r>
              <a:rPr lang="en-US" sz="2400" u="sng" dirty="0" smtClean="0">
                <a:solidFill>
                  <a:schemeClr val="accent6">
                    <a:lumMod val="75000"/>
                  </a:schemeClr>
                </a:solidFill>
              </a:rPr>
              <a:t>github.com/qx57/clean-arc-example-kt</a:t>
            </a:r>
            <a:endParaRPr lang="ru-RU" altLang="nl-NL" sz="2400" u="sng" dirty="0" smtClean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8199" y="4706938"/>
            <a:ext cx="1562100" cy="156210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11979" y="4706938"/>
            <a:ext cx="1562100" cy="1562100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42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542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42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42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42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42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42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42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42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42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500"/>
                            </p:stCondLst>
                            <p:childTnLst>
                              <p:par>
                                <p:cTn id="2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542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42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542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5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Тема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Тема Office">
      <a:majorFont>
        <a:latin typeface="Arial"/>
        <a:ea typeface="Microsoft YaHei"/>
        <a:cs typeface=""/>
      </a:majorFont>
      <a:minorFont>
        <a:latin typeface="Arial"/>
        <a:ea typeface="Microsoft YaHei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altLang="ru-RU" sz="1800" b="0" i="0" u="none" strike="noStrike" cap="none" normalizeH="0" baseline="0" smtClean="0">
            <a:ln>
              <a:noFill/>
            </a:ln>
            <a:effectLst/>
            <a:latin typeface="Arial" charset="0"/>
            <a:ea typeface="Microsoft YaHei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altLang="ru-RU" sz="1800" b="0" i="0" u="none" strike="noStrike" cap="none" normalizeH="0" baseline="0" smtClean="0">
            <a:ln>
              <a:noFill/>
            </a:ln>
            <a:effectLst/>
            <a:latin typeface="Arial" charset="0"/>
            <a:ea typeface="Microsoft YaHei" charset="-122"/>
          </a:defRPr>
        </a:defPPr>
      </a:lstStyle>
    </a:lnDef>
  </a:objectDefaults>
  <a:extraClrSchemeLst>
    <a:extraClrScheme>
      <a:clrScheme name="Тема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8252</TotalTime>
  <Words>911</Words>
  <Application>Microsoft Office PowerPoint</Application>
  <PresentationFormat>Произвольный</PresentationFormat>
  <Paragraphs>275</Paragraphs>
  <Slides>45</Slides>
  <Notes>45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45</vt:i4>
      </vt:variant>
    </vt:vector>
  </HeadingPairs>
  <TitlesOfParts>
    <vt:vector size="53" baseType="lpstr">
      <vt:lpstr>Microsoft YaHei</vt:lpstr>
      <vt:lpstr>Arial</vt:lpstr>
      <vt:lpstr>Arial Unicode MS</vt:lpstr>
      <vt:lpstr>Roboto</vt:lpstr>
      <vt:lpstr>Roboto Black</vt:lpstr>
      <vt:lpstr>Roboto Light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Maiorova Liudmila</dc:creator>
  <cp:lastModifiedBy>Денис Кудряшов</cp:lastModifiedBy>
  <cp:revision>244</cp:revision>
  <cp:lastPrinted>2021-10-30T08:14:23Z</cp:lastPrinted>
  <dcterms:created xsi:type="dcterms:W3CDTF">2015-01-21T10:52:29Z</dcterms:created>
  <dcterms:modified xsi:type="dcterms:W3CDTF">2021-10-30T09:58:07Z</dcterms:modified>
</cp:coreProperties>
</file>