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1"/>
  </p:sldMasterIdLst>
  <p:notesMasterIdLst>
    <p:notesMasterId r:id="rId22"/>
  </p:notesMasterIdLst>
  <p:handoutMasterIdLst>
    <p:handoutMasterId r:id="rId23"/>
  </p:handoutMasterIdLst>
  <p:sldIdLst>
    <p:sldId id="578" r:id="rId2"/>
    <p:sldId id="341" r:id="rId3"/>
    <p:sldId id="622" r:id="rId4"/>
    <p:sldId id="581" r:id="rId5"/>
    <p:sldId id="626" r:id="rId6"/>
    <p:sldId id="627" r:id="rId7"/>
    <p:sldId id="582" r:id="rId8"/>
    <p:sldId id="584" r:id="rId9"/>
    <p:sldId id="635" r:id="rId10"/>
    <p:sldId id="586" r:id="rId11"/>
    <p:sldId id="585" r:id="rId12"/>
    <p:sldId id="625" r:id="rId13"/>
    <p:sldId id="600" r:id="rId14"/>
    <p:sldId id="629" r:id="rId15"/>
    <p:sldId id="630" r:id="rId16"/>
    <p:sldId id="631" r:id="rId17"/>
    <p:sldId id="632" r:id="rId18"/>
    <p:sldId id="633" r:id="rId19"/>
    <p:sldId id="634" r:id="rId20"/>
    <p:sldId id="619" r:id="rId21"/>
  </p:sldIdLst>
  <p:sldSz cx="24382413" cy="13716000"/>
  <p:notesSz cx="6858000" cy="9144000"/>
  <p:defaultTextStyle>
    <a:defPPr>
      <a:defRPr lang="ru-RU"/>
    </a:defPPr>
    <a:lvl1pPr marL="0" algn="l" defTabSz="182803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021" algn="l" defTabSz="182803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039" algn="l" defTabSz="182803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057" algn="l" defTabSz="182803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076" algn="l" defTabSz="182803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0097" algn="l" defTabSz="182803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4113" algn="l" defTabSz="182803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8134" algn="l" defTabSz="182803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2152" algn="l" defTabSz="182803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сновной гайд" id="{9D85DD7A-FD7E-C44D-8AF5-C81EFB82B656}">
          <p14:sldIdLst>
            <p14:sldId id="578"/>
            <p14:sldId id="341"/>
            <p14:sldId id="622"/>
            <p14:sldId id="581"/>
            <p14:sldId id="626"/>
            <p14:sldId id="627"/>
            <p14:sldId id="582"/>
            <p14:sldId id="584"/>
            <p14:sldId id="635"/>
            <p14:sldId id="586"/>
            <p14:sldId id="585"/>
            <p14:sldId id="625"/>
            <p14:sldId id="600"/>
            <p14:sldId id="629"/>
            <p14:sldId id="630"/>
            <p14:sldId id="631"/>
            <p14:sldId id="632"/>
            <p14:sldId id="633"/>
            <p14:sldId id="634"/>
            <p14:sldId id="619"/>
          </p14:sldIdLst>
        </p14:section>
        <p14:section name="Основные элементы шаблона" id="{CDEA155C-5B20-F547-9B04-C9810D3435C4}">
          <p14:sldIdLst/>
        </p14:section>
        <p14:section name="Иконки в презентациях" id="{8BA1A198-D860-A649-A991-D29415064DB3}">
          <p14:sldIdLst/>
        </p14:section>
        <p14:section name="Таблицы, схемы и диаграммы" id="{7DAB1D7F-382A-B741-8F53-5E1F0A43DBCB}">
          <p14:sldIdLst/>
        </p14:section>
        <p14:section name="Слайды с фото" id="{82495989-E524-1549-A12A-E0C34BC2B566}">
          <p14:sldIdLst/>
        </p14:section>
        <p14:section name="Код в презентации" id="{9419961C-33C9-AF46-8237-390401060FF7}">
          <p14:sldIdLst/>
        </p14:section>
        <p14:section name="Работа с Carbon" id="{C062C1BA-F824-214E-8B90-48C449143575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1155"/>
    <a:srgbClr val="30E900"/>
    <a:srgbClr val="BFBFBF"/>
    <a:srgbClr val="99DAFF"/>
    <a:srgbClr val="FDA0BB"/>
    <a:srgbClr val="99BDFF"/>
    <a:srgbClr val="FFA83B"/>
    <a:srgbClr val="FADC00"/>
    <a:srgbClr val="A3BFFC"/>
    <a:srgbClr val="005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67"/>
    <p:restoredTop sz="94643"/>
  </p:normalViewPr>
  <p:slideViewPr>
    <p:cSldViewPr snapToGrid="0" snapToObjects="1" showGuides="1">
      <p:cViewPr varScale="1">
        <p:scale>
          <a:sx n="57" d="100"/>
          <a:sy n="57" d="100"/>
        </p:scale>
        <p:origin x="192" y="5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68" d="100"/>
          <a:sy n="168" d="100"/>
        </p:scale>
        <p:origin x="6392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357C427B-F772-9345-95F8-7477B9E78B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6B2D207-607D-3F45-AE22-266B3FC26D0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D8D60-6706-1142-803B-9DCFF825FB7D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9185744-2A69-164E-943D-1EC10560112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ACCD012-B1F6-114F-B3EF-B2437C0B0A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99814E-01A1-604C-AF02-454C470B42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1987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3CD56FB6-65F2-3649-84D3-26727DF64DA2}" type="datetimeFigureOut">
              <a:rPr lang="ru-RU" smtClean="0"/>
              <a:pPr/>
              <a:t>29.10.2021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C3E5D75E-72D6-CD44-994A-C15A26A8438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653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437" rtl="0" eaLnBrk="1" latinLnBrk="0" hangingPunct="1">
      <a:defRPr sz="2399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914219" algn="l" defTabSz="1828437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2pPr>
    <a:lvl3pPr marL="1828437" algn="l" defTabSz="1828437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3pPr>
    <a:lvl4pPr marL="2742656" algn="l" defTabSz="1828437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4pPr>
    <a:lvl5pPr marL="3656875" algn="l" defTabSz="1828437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5pPr>
    <a:lvl6pPr marL="4571094" algn="l" defTabSz="1828437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6pPr>
    <a:lvl7pPr marL="5485312" algn="l" defTabSz="1828437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7pPr>
    <a:lvl8pPr marL="6399531" algn="l" defTabSz="1828437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8pPr>
    <a:lvl9pPr marL="7313750" algn="l" defTabSz="1828437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Привет! Меня зовут Васильев Дмитрий и я работаю в компании </a:t>
            </a:r>
            <a:r>
              <a:rPr lang="en-US" dirty="0"/>
              <a:t>OZON, </a:t>
            </a:r>
            <a:r>
              <a:rPr lang="ru-RU" dirty="0"/>
              <a:t>сегодня мы поговорим о том</a:t>
            </a:r>
            <a:r>
              <a:rPr lang="en-US" dirty="0"/>
              <a:t>, </a:t>
            </a:r>
            <a:r>
              <a:rPr lang="ru-RU" dirty="0"/>
              <a:t>как мы строим мониторинг</a:t>
            </a:r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5D75E-72D6-CD44-994A-C15A26A8438F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0704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Немного о докладчике</a:t>
            </a:r>
            <a:r>
              <a:rPr lang="en-RU" dirty="0"/>
              <a:t>, </a:t>
            </a:r>
            <a:r>
              <a:rPr lang="ru-RU" dirty="0"/>
              <a:t>так получилось что последние лет 10 я занимаюсь </a:t>
            </a:r>
            <a:r>
              <a:rPr lang="en-US" dirty="0"/>
              <a:t>PostgreSQL, </a:t>
            </a:r>
            <a:r>
              <a:rPr lang="ru-RU" dirty="0"/>
              <a:t>иногда как основной работой</a:t>
            </a:r>
            <a:r>
              <a:rPr lang="en-US" dirty="0"/>
              <a:t>, </a:t>
            </a:r>
            <a:r>
              <a:rPr lang="ru-RU" dirty="0"/>
              <a:t>иногда как основной</a:t>
            </a:r>
            <a:r>
              <a:rPr lang="en-US" dirty="0"/>
              <a:t>, </a:t>
            </a:r>
            <a:r>
              <a:rPr lang="ru-RU" dirty="0"/>
              <a:t>даже было время работал в крутой компании </a:t>
            </a:r>
            <a:r>
              <a:rPr lang="en-US" dirty="0" err="1"/>
              <a:t>PostgresPro</a:t>
            </a:r>
            <a:r>
              <a:rPr lang="en-US" dirty="0"/>
              <a:t>. </a:t>
            </a:r>
            <a:r>
              <a:rPr lang="ru-RU" dirty="0"/>
              <a:t>У меня был опыт использования </a:t>
            </a:r>
            <a:r>
              <a:rPr lang="en-US" dirty="0"/>
              <a:t>AWS RDS </a:t>
            </a:r>
            <a:r>
              <a:rPr lang="ru-RU" dirty="0"/>
              <a:t>и поэтому для меня был интересным </a:t>
            </a:r>
            <a:r>
              <a:rPr lang="en-US" dirty="0"/>
              <a:t>challenge </a:t>
            </a:r>
            <a:r>
              <a:rPr lang="ru-RU" dirty="0"/>
              <a:t>делать свое облако в </a:t>
            </a:r>
            <a:r>
              <a:rPr lang="en-US" dirty="0"/>
              <a:t>OZON</a:t>
            </a:r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5D75E-72D6-CD44-994A-C15A26A8438F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26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Мы используем в основном ванильные версии </a:t>
            </a:r>
            <a:r>
              <a:rPr lang="en-US" dirty="0"/>
              <a:t>PostgreSQL. </a:t>
            </a:r>
            <a:r>
              <a:rPr lang="ru-RU" dirty="0"/>
              <a:t>Если есть проблема которую проще решить добавив новый сервис</a:t>
            </a:r>
            <a:r>
              <a:rPr lang="en-US" dirty="0"/>
              <a:t>/</a:t>
            </a:r>
            <a:r>
              <a:rPr lang="ru-RU" dirty="0"/>
              <a:t>фоновое задание</a:t>
            </a:r>
            <a:r>
              <a:rPr lang="en-US" dirty="0"/>
              <a:t>, </a:t>
            </a:r>
            <a:r>
              <a:rPr lang="ru-RU" dirty="0"/>
              <a:t>то проще сделать это самим</a:t>
            </a:r>
            <a:r>
              <a:rPr lang="en-US" dirty="0"/>
              <a:t>. </a:t>
            </a:r>
            <a:r>
              <a:rPr lang="ru-RU" dirty="0"/>
              <a:t>Таким образом мы пытаемся контролировать все</a:t>
            </a:r>
            <a:r>
              <a:rPr lang="en-US" dirty="0"/>
              <a:t> </a:t>
            </a:r>
            <a:r>
              <a:rPr lang="ru-RU" dirty="0"/>
              <a:t>и мы не сталкиваемся с уникальными проблемами</a:t>
            </a:r>
            <a:r>
              <a:rPr lang="en-US" dirty="0"/>
              <a:t>.</a:t>
            </a:r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5D75E-72D6-CD44-994A-C15A26A8438F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59626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Мы стараемся не использовать гигантские монолиты</a:t>
            </a:r>
            <a:r>
              <a:rPr lang="en-US" dirty="0"/>
              <a:t>, </a:t>
            </a:r>
            <a:r>
              <a:rPr lang="ru-RU" dirty="0"/>
              <a:t>так как это приводит к большим проблемам в сопровождении</a:t>
            </a:r>
            <a:r>
              <a:rPr lang="en-US" dirty="0"/>
              <a:t>. </a:t>
            </a:r>
            <a:r>
              <a:rPr lang="ru-RU" dirty="0"/>
              <a:t>Да и как мы знаем многие процессы в </a:t>
            </a:r>
            <a:r>
              <a:rPr lang="en-US" dirty="0"/>
              <a:t>PostgreSQL </a:t>
            </a:r>
            <a:r>
              <a:rPr lang="ru-RU" dirty="0"/>
              <a:t>не </a:t>
            </a:r>
            <a:r>
              <a:rPr lang="ru-RU" dirty="0" err="1"/>
              <a:t>паралелятся</a:t>
            </a:r>
            <a:r>
              <a:rPr lang="en-US" dirty="0"/>
              <a:t>, </a:t>
            </a:r>
            <a:r>
              <a:rPr lang="ru-RU" dirty="0"/>
              <a:t>как пример вакуум на гигантские таблицы</a:t>
            </a:r>
            <a:r>
              <a:rPr lang="en-US" dirty="0"/>
              <a:t>.</a:t>
            </a:r>
            <a:r>
              <a:rPr lang="ru-RU" dirty="0"/>
              <a:t> Основной подход – использовать </a:t>
            </a:r>
            <a:r>
              <a:rPr lang="ru-RU" dirty="0" err="1"/>
              <a:t>програмное</a:t>
            </a:r>
            <a:r>
              <a:rPr lang="ru-RU" dirty="0"/>
              <a:t> </a:t>
            </a:r>
            <a:r>
              <a:rPr lang="ru-RU" dirty="0" err="1"/>
              <a:t>шардирование</a:t>
            </a:r>
            <a:r>
              <a:rPr lang="en-US" dirty="0"/>
              <a:t>.</a:t>
            </a:r>
          </a:p>
          <a:p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5D75E-72D6-CD44-994A-C15A26A8438F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07772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Ну и как во всех классических облаках – разработчики не имеют прав </a:t>
            </a:r>
            <a:r>
              <a:rPr lang="ru-RU" dirty="0" err="1"/>
              <a:t>суперюзера</a:t>
            </a:r>
            <a:r>
              <a:rPr lang="ru-RU" dirty="0"/>
              <a:t> и сами отвечают за </a:t>
            </a:r>
            <a:r>
              <a:rPr lang="ru-RU" dirty="0" err="1"/>
              <a:t>перфоманс</a:t>
            </a:r>
            <a:r>
              <a:rPr lang="ru-RU" dirty="0"/>
              <a:t> своих БД</a:t>
            </a:r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5D75E-72D6-CD44-994A-C15A26A8438F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98132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таких условиях особенно важно предоставить разработчикам качественный мониторинг</a:t>
            </a:r>
            <a:r>
              <a:rPr lang="en-US" dirty="0"/>
              <a:t>. </a:t>
            </a:r>
            <a:r>
              <a:rPr lang="ru-RU" dirty="0"/>
              <a:t>Мониторинг является необходимым условием для горизонтального масштабирования</a:t>
            </a:r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5D75E-72D6-CD44-994A-C15A26A8438F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90378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000" dirty="0"/>
              <a:t>Так почему мы используем </a:t>
            </a:r>
            <a:r>
              <a:rPr lang="en-RU" sz="1000" dirty="0"/>
              <a:t>Clickhouse </a:t>
            </a:r>
            <a:r>
              <a:rPr lang="ru-RU" sz="1000" dirty="0"/>
              <a:t>и чего не хватает в </a:t>
            </a:r>
            <a:r>
              <a:rPr lang="en-US" sz="1000" dirty="0"/>
              <a:t>Prometheus, Victoria metrics </a:t>
            </a:r>
            <a:r>
              <a:rPr lang="ru-RU" sz="1000" dirty="0"/>
              <a:t>или </a:t>
            </a:r>
            <a:r>
              <a:rPr lang="en-US" sz="1000" dirty="0" err="1"/>
              <a:t>timescaledb</a:t>
            </a:r>
            <a:r>
              <a:rPr lang="en-US" sz="1000" dirty="0"/>
              <a:t>. </a:t>
            </a:r>
            <a:r>
              <a:rPr lang="ru-RU" sz="1000" dirty="0"/>
              <a:t>Ну во первых </a:t>
            </a:r>
            <a:r>
              <a:rPr lang="en-US" sz="1000" dirty="0"/>
              <a:t>prom </a:t>
            </a:r>
            <a:r>
              <a:rPr lang="ru-RU" sz="1000" dirty="0"/>
              <a:t>был </a:t>
            </a:r>
            <a:r>
              <a:rPr lang="ru-RU" sz="1000" dirty="0" err="1"/>
              <a:t>задизайнен</a:t>
            </a:r>
            <a:r>
              <a:rPr lang="ru-RU" sz="1000" dirty="0"/>
              <a:t> под использование текстовых метрик и совсем не справляется с хранением </a:t>
            </a:r>
            <a:r>
              <a:rPr lang="ru-RU" sz="1000" dirty="0" err="1"/>
              <a:t>рандмного</a:t>
            </a:r>
            <a:r>
              <a:rPr lang="ru-RU" sz="1000" dirty="0"/>
              <a:t> текста</a:t>
            </a:r>
            <a:r>
              <a:rPr lang="en-US" sz="1000" dirty="0"/>
              <a:t>, </a:t>
            </a:r>
            <a:r>
              <a:rPr lang="ru-RU" sz="1000" dirty="0"/>
              <a:t>каждый новый </a:t>
            </a:r>
            <a:r>
              <a:rPr lang="en-US" sz="1000" dirty="0"/>
              <a:t>label </a:t>
            </a:r>
            <a:r>
              <a:rPr lang="ru-RU" sz="1000" dirty="0"/>
              <a:t>у </a:t>
            </a:r>
            <a:r>
              <a:rPr lang="ru-RU" sz="1000" dirty="0" err="1"/>
              <a:t>прометея</a:t>
            </a:r>
            <a:r>
              <a:rPr lang="ru-RU" sz="1000" dirty="0"/>
              <a:t> хранится как отдельная метрика</a:t>
            </a:r>
            <a:r>
              <a:rPr lang="en-US" sz="1000" dirty="0"/>
              <a:t>. Victoria Metrics </a:t>
            </a:r>
            <a:r>
              <a:rPr lang="ru-RU" sz="1000" dirty="0"/>
              <a:t>уже лучше</a:t>
            </a:r>
            <a:r>
              <a:rPr lang="en-US" sz="1000" dirty="0"/>
              <a:t>, </a:t>
            </a:r>
            <a:r>
              <a:rPr lang="ru-RU" sz="1000" dirty="0"/>
              <a:t>но имеет </a:t>
            </a:r>
            <a:r>
              <a:rPr lang="ru-RU" sz="1000" dirty="0" err="1"/>
              <a:t>теже</a:t>
            </a:r>
            <a:r>
              <a:rPr lang="ru-RU" sz="1000" dirty="0"/>
              <a:t> недостатки – она предназначена для хранение числовых метрик</a:t>
            </a:r>
            <a:r>
              <a:rPr lang="en-US" sz="1000" dirty="0"/>
              <a:t>. </a:t>
            </a:r>
            <a:r>
              <a:rPr lang="en-US" sz="1000" dirty="0" err="1"/>
              <a:t>Timescaledb</a:t>
            </a:r>
            <a:r>
              <a:rPr lang="en-US" sz="1000" dirty="0"/>
              <a:t> </a:t>
            </a:r>
            <a:r>
              <a:rPr lang="ru-RU" sz="1000" dirty="0"/>
              <a:t>является просто оберткой над ванильным </a:t>
            </a:r>
            <a:r>
              <a:rPr lang="en-US" sz="1000" dirty="0" err="1"/>
              <a:t>postgresql</a:t>
            </a:r>
            <a:r>
              <a:rPr lang="en-US" sz="1000" dirty="0"/>
              <a:t> </a:t>
            </a:r>
            <a:r>
              <a:rPr lang="ru-RU" sz="1000" dirty="0"/>
              <a:t>и возможности движка </a:t>
            </a:r>
            <a:r>
              <a:rPr lang="ru-RU" sz="1000" dirty="0" err="1"/>
              <a:t>стораджа</a:t>
            </a:r>
            <a:r>
              <a:rPr lang="ru-RU" sz="1000" dirty="0"/>
              <a:t> нам не хватает</a:t>
            </a:r>
            <a:r>
              <a:rPr lang="en-US" sz="1000" dirty="0"/>
              <a:t>: </a:t>
            </a:r>
            <a:r>
              <a:rPr lang="ru-RU" sz="1000" dirty="0"/>
              <a:t>колоночное хранение и сжатие</a:t>
            </a:r>
            <a:r>
              <a:rPr lang="en-US" sz="1000" dirty="0"/>
              <a:t>. </a:t>
            </a:r>
            <a:r>
              <a:rPr lang="ru-RU" sz="1000" dirty="0"/>
              <a:t>Во вторых у </a:t>
            </a:r>
            <a:r>
              <a:rPr lang="en-US" sz="1000" dirty="0" err="1"/>
              <a:t>clickhouse</a:t>
            </a:r>
            <a:r>
              <a:rPr lang="en-US" sz="1000" dirty="0"/>
              <a:t> </a:t>
            </a:r>
            <a:r>
              <a:rPr lang="ru-RU" sz="1000" dirty="0"/>
              <a:t>есть по сравнению с </a:t>
            </a:r>
            <a:r>
              <a:rPr lang="en-US" sz="1000" dirty="0" err="1"/>
              <a:t>prometheus</a:t>
            </a:r>
            <a:r>
              <a:rPr lang="en-US" sz="1000" dirty="0"/>
              <a:t> </a:t>
            </a:r>
            <a:r>
              <a:rPr lang="ru-RU" sz="1000" dirty="0"/>
              <a:t>удобный и понятный </a:t>
            </a:r>
            <a:r>
              <a:rPr lang="en-US" sz="1000" dirty="0" err="1"/>
              <a:t>sql</a:t>
            </a:r>
            <a:r>
              <a:rPr lang="en-US" sz="1000" dirty="0"/>
              <a:t> </a:t>
            </a:r>
            <a:r>
              <a:rPr lang="ru-RU" sz="1000" dirty="0"/>
              <a:t>интерфейс в котором обычно легче не допустить большое количество ошибок</a:t>
            </a:r>
            <a:r>
              <a:rPr lang="en-US" sz="1000" dirty="0"/>
              <a:t>.</a:t>
            </a:r>
            <a:r>
              <a:rPr lang="ru-RU" sz="1000" dirty="0"/>
              <a:t> Но все же конечно мы используем </a:t>
            </a:r>
            <a:r>
              <a:rPr lang="en-US" sz="1000" dirty="0"/>
              <a:t>Prometheus </a:t>
            </a:r>
            <a:r>
              <a:rPr lang="ru-RU" sz="1000" dirty="0"/>
              <a:t>для того чтобы доставить </a:t>
            </a:r>
            <a:r>
              <a:rPr lang="ru-RU" sz="1000" dirty="0" err="1"/>
              <a:t>алерты</a:t>
            </a:r>
            <a:r>
              <a:rPr lang="ru-RU" sz="1000" dirty="0"/>
              <a:t> по стандартной шине мониторинга</a:t>
            </a:r>
            <a:r>
              <a:rPr lang="en-US" sz="1000" dirty="0"/>
              <a:t>, </a:t>
            </a:r>
            <a:r>
              <a:rPr lang="ru-RU" sz="1000" dirty="0"/>
              <a:t>которая используется повсеместно у нас в </a:t>
            </a:r>
            <a:r>
              <a:rPr lang="en-US" sz="1000" dirty="0"/>
              <a:t>Ozon</a:t>
            </a:r>
          </a:p>
          <a:p>
            <a:endParaRPr lang="en-RU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5D75E-72D6-CD44-994A-C15A26A8438F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91924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000" dirty="0"/>
              <a:t>Так почему мы используем </a:t>
            </a:r>
            <a:r>
              <a:rPr lang="en-RU" sz="1000" dirty="0"/>
              <a:t>Clickhouse </a:t>
            </a:r>
            <a:r>
              <a:rPr lang="ru-RU" sz="1000" dirty="0"/>
              <a:t>и чего не хватает в </a:t>
            </a:r>
            <a:r>
              <a:rPr lang="en-US" sz="1000" dirty="0"/>
              <a:t>Prometheus, Victoria metrics </a:t>
            </a:r>
            <a:r>
              <a:rPr lang="ru-RU" sz="1000" dirty="0"/>
              <a:t>или </a:t>
            </a:r>
            <a:r>
              <a:rPr lang="en-US" sz="1000" dirty="0" err="1"/>
              <a:t>timescaledb</a:t>
            </a:r>
            <a:r>
              <a:rPr lang="en-US" sz="1000" dirty="0"/>
              <a:t>. </a:t>
            </a:r>
            <a:r>
              <a:rPr lang="ru-RU" sz="1000" dirty="0"/>
              <a:t>Ну во первых </a:t>
            </a:r>
            <a:r>
              <a:rPr lang="en-US" sz="1000" dirty="0"/>
              <a:t>prom </a:t>
            </a:r>
            <a:r>
              <a:rPr lang="ru-RU" sz="1000" dirty="0"/>
              <a:t>был </a:t>
            </a:r>
            <a:r>
              <a:rPr lang="ru-RU" sz="1000" dirty="0" err="1"/>
              <a:t>задизайнен</a:t>
            </a:r>
            <a:r>
              <a:rPr lang="ru-RU" sz="1000" dirty="0"/>
              <a:t> под использование текстовых метрик и совсем не справляется с хранением </a:t>
            </a:r>
            <a:r>
              <a:rPr lang="ru-RU" sz="1000" dirty="0" err="1"/>
              <a:t>рандмного</a:t>
            </a:r>
            <a:r>
              <a:rPr lang="ru-RU" sz="1000" dirty="0"/>
              <a:t> текста</a:t>
            </a:r>
            <a:r>
              <a:rPr lang="en-US" sz="1000" dirty="0"/>
              <a:t>, </a:t>
            </a:r>
            <a:r>
              <a:rPr lang="ru-RU" sz="1000" dirty="0"/>
              <a:t>каждый новый </a:t>
            </a:r>
            <a:r>
              <a:rPr lang="en-US" sz="1000" dirty="0"/>
              <a:t>label </a:t>
            </a:r>
            <a:r>
              <a:rPr lang="ru-RU" sz="1000" dirty="0"/>
              <a:t>у </a:t>
            </a:r>
            <a:r>
              <a:rPr lang="ru-RU" sz="1000" dirty="0" err="1"/>
              <a:t>прометея</a:t>
            </a:r>
            <a:r>
              <a:rPr lang="ru-RU" sz="1000" dirty="0"/>
              <a:t> хранится как отдельная метрика</a:t>
            </a:r>
            <a:r>
              <a:rPr lang="en-US" sz="1000" dirty="0"/>
              <a:t>. Victoria Metrics </a:t>
            </a:r>
            <a:r>
              <a:rPr lang="ru-RU" sz="1000" dirty="0"/>
              <a:t>уже лучше</a:t>
            </a:r>
            <a:r>
              <a:rPr lang="en-US" sz="1000" dirty="0"/>
              <a:t>, </a:t>
            </a:r>
            <a:r>
              <a:rPr lang="ru-RU" sz="1000" dirty="0"/>
              <a:t>но имеет </a:t>
            </a:r>
            <a:r>
              <a:rPr lang="ru-RU" sz="1000" dirty="0" err="1"/>
              <a:t>теже</a:t>
            </a:r>
            <a:r>
              <a:rPr lang="ru-RU" sz="1000" dirty="0"/>
              <a:t> недостатки – она предназначена для хранение числовых метрик</a:t>
            </a:r>
            <a:r>
              <a:rPr lang="en-US" sz="1000" dirty="0"/>
              <a:t>. </a:t>
            </a:r>
            <a:r>
              <a:rPr lang="en-US" sz="1000" dirty="0" err="1"/>
              <a:t>Timescaledb</a:t>
            </a:r>
            <a:r>
              <a:rPr lang="en-US" sz="1000" dirty="0"/>
              <a:t> </a:t>
            </a:r>
            <a:r>
              <a:rPr lang="ru-RU" sz="1000" dirty="0"/>
              <a:t>является просто оберткой над ванильным </a:t>
            </a:r>
            <a:r>
              <a:rPr lang="en-US" sz="1000" dirty="0" err="1"/>
              <a:t>postgresql</a:t>
            </a:r>
            <a:r>
              <a:rPr lang="en-US" sz="1000" dirty="0"/>
              <a:t> </a:t>
            </a:r>
            <a:r>
              <a:rPr lang="ru-RU" sz="1000" dirty="0"/>
              <a:t>и возможности движка </a:t>
            </a:r>
            <a:r>
              <a:rPr lang="ru-RU" sz="1000" dirty="0" err="1"/>
              <a:t>стораджа</a:t>
            </a:r>
            <a:r>
              <a:rPr lang="ru-RU" sz="1000" dirty="0"/>
              <a:t> нам не хватает</a:t>
            </a:r>
            <a:r>
              <a:rPr lang="en-US" sz="1000" dirty="0"/>
              <a:t>: </a:t>
            </a:r>
            <a:r>
              <a:rPr lang="ru-RU" sz="1000" dirty="0"/>
              <a:t>колоночное хранение и сжатие</a:t>
            </a:r>
            <a:r>
              <a:rPr lang="en-US" sz="1000" dirty="0"/>
              <a:t>. </a:t>
            </a:r>
            <a:r>
              <a:rPr lang="ru-RU" sz="1000" dirty="0"/>
              <a:t>Во вторых у </a:t>
            </a:r>
            <a:r>
              <a:rPr lang="en-US" sz="1000" dirty="0" err="1"/>
              <a:t>clickhouse</a:t>
            </a:r>
            <a:r>
              <a:rPr lang="en-US" sz="1000" dirty="0"/>
              <a:t> </a:t>
            </a:r>
            <a:r>
              <a:rPr lang="ru-RU" sz="1000" dirty="0"/>
              <a:t>есть по сравнению с </a:t>
            </a:r>
            <a:r>
              <a:rPr lang="en-US" sz="1000" dirty="0" err="1"/>
              <a:t>prometheus</a:t>
            </a:r>
            <a:r>
              <a:rPr lang="en-US" sz="1000" dirty="0"/>
              <a:t> </a:t>
            </a:r>
            <a:r>
              <a:rPr lang="ru-RU" sz="1000" dirty="0"/>
              <a:t>удобный и понятный </a:t>
            </a:r>
            <a:r>
              <a:rPr lang="en-US" sz="1000" dirty="0" err="1"/>
              <a:t>sql</a:t>
            </a:r>
            <a:r>
              <a:rPr lang="en-US" sz="1000" dirty="0"/>
              <a:t> </a:t>
            </a:r>
            <a:r>
              <a:rPr lang="ru-RU" sz="1000" dirty="0"/>
              <a:t>интерфейс в котором обычно легче не допустить большое количество ошибок</a:t>
            </a:r>
            <a:r>
              <a:rPr lang="en-US" sz="1000" dirty="0"/>
              <a:t>.</a:t>
            </a:r>
            <a:r>
              <a:rPr lang="ru-RU" sz="1000" dirty="0"/>
              <a:t> Но все же конечно мы используем </a:t>
            </a:r>
            <a:r>
              <a:rPr lang="en-US" sz="1000" dirty="0"/>
              <a:t>Prometheus </a:t>
            </a:r>
            <a:r>
              <a:rPr lang="ru-RU" sz="1000" dirty="0"/>
              <a:t>для того чтобы доставить </a:t>
            </a:r>
            <a:r>
              <a:rPr lang="ru-RU" sz="1000" dirty="0" err="1"/>
              <a:t>алерты</a:t>
            </a:r>
            <a:r>
              <a:rPr lang="ru-RU" sz="1000" dirty="0"/>
              <a:t> по стандартной шине мониторинга</a:t>
            </a:r>
            <a:r>
              <a:rPr lang="en-US" sz="1000" dirty="0"/>
              <a:t>, </a:t>
            </a:r>
            <a:r>
              <a:rPr lang="ru-RU" sz="1000" dirty="0"/>
              <a:t>которая используется повсеместно у нас в </a:t>
            </a:r>
            <a:r>
              <a:rPr lang="en-US" sz="1000" dirty="0"/>
              <a:t>Ozon</a:t>
            </a:r>
          </a:p>
          <a:p>
            <a:endParaRPr lang="en-RU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5D75E-72D6-CD44-994A-C15A26A8438F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64194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Агент который мы используем – написано на </a:t>
            </a:r>
            <a:r>
              <a:rPr lang="en-US" dirty="0" err="1"/>
              <a:t>golang</a:t>
            </a:r>
            <a:r>
              <a:rPr lang="en-US" dirty="0"/>
              <a:t>, </a:t>
            </a:r>
            <a:r>
              <a:rPr lang="ru-RU" dirty="0"/>
              <a:t>он имеет максимальное стабильное </a:t>
            </a:r>
            <a:r>
              <a:rPr lang="en-US" dirty="0"/>
              <a:t>core-</a:t>
            </a:r>
            <a:r>
              <a:rPr lang="ru-RU" dirty="0"/>
              <a:t>ядро а также возможность добавлять новые плагины на встроенном </a:t>
            </a:r>
            <a:r>
              <a:rPr lang="en-US" dirty="0" err="1"/>
              <a:t>lua</a:t>
            </a:r>
            <a:r>
              <a:rPr lang="en-US" dirty="0"/>
              <a:t>, </a:t>
            </a:r>
            <a:r>
              <a:rPr lang="ru-RU" dirty="0"/>
              <a:t>который не требует </a:t>
            </a:r>
            <a:r>
              <a:rPr lang="ru-RU" dirty="0" err="1"/>
              <a:t>инсталяции</a:t>
            </a:r>
            <a:r>
              <a:rPr lang="ru-RU" dirty="0"/>
              <a:t> как таковой </a:t>
            </a:r>
            <a:r>
              <a:rPr lang="en-US" dirty="0" err="1"/>
              <a:t>lua</a:t>
            </a:r>
            <a:r>
              <a:rPr lang="ru-RU" dirty="0"/>
              <a:t> на машину</a:t>
            </a:r>
            <a:r>
              <a:rPr lang="en-US" dirty="0"/>
              <a:t>.</a:t>
            </a:r>
            <a:endParaRPr lang="en-RU" dirty="0"/>
          </a:p>
          <a:p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5D75E-72D6-CD44-994A-C15A26A8438F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76304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000" dirty="0"/>
              <a:t>Для чего мы написали этот агент</a:t>
            </a:r>
            <a:r>
              <a:rPr lang="en-US" sz="1000" dirty="0"/>
              <a:t>?</a:t>
            </a:r>
          </a:p>
          <a:p>
            <a:r>
              <a:rPr lang="ru-RU" sz="1000" dirty="0"/>
              <a:t>Ну в первую очередь снизить нагрузку на </a:t>
            </a:r>
            <a:r>
              <a:rPr lang="en-US" sz="1000" dirty="0"/>
              <a:t>storage, </a:t>
            </a:r>
            <a:r>
              <a:rPr lang="ru-RU" sz="1000" dirty="0"/>
              <a:t>мы высчитываем </a:t>
            </a:r>
            <a:r>
              <a:rPr lang="en-US" sz="1000" dirty="0"/>
              <a:t>diff’</a:t>
            </a:r>
            <a:r>
              <a:rPr lang="ru-RU" sz="1000" dirty="0"/>
              <a:t>ы прям на клиенте</a:t>
            </a:r>
            <a:r>
              <a:rPr lang="en-US" sz="1000" dirty="0"/>
              <a:t>, </a:t>
            </a:r>
            <a:r>
              <a:rPr lang="ru-RU" sz="1000" dirty="0"/>
              <a:t>и вся логика происходит на клиенте</a:t>
            </a:r>
            <a:r>
              <a:rPr lang="en-US" sz="1000" dirty="0"/>
              <a:t>. </a:t>
            </a:r>
            <a:r>
              <a:rPr lang="ru-RU" sz="1000" dirty="0"/>
              <a:t>Да это приводит к проблемам что нет сырых данных</a:t>
            </a:r>
            <a:r>
              <a:rPr lang="en-US" sz="1000" dirty="0"/>
              <a:t>, </a:t>
            </a:r>
            <a:r>
              <a:rPr lang="ru-RU" sz="1000" dirty="0"/>
              <a:t>по которым может происходить пересчет</a:t>
            </a:r>
            <a:r>
              <a:rPr lang="en-US" sz="1000" dirty="0"/>
              <a:t> </a:t>
            </a:r>
            <a:r>
              <a:rPr lang="ru-RU" sz="1000" dirty="0"/>
              <a:t>и </a:t>
            </a:r>
            <a:r>
              <a:rPr lang="ru-RU" sz="1000" dirty="0" err="1"/>
              <a:t>испавить</a:t>
            </a:r>
            <a:r>
              <a:rPr lang="ru-RU" sz="1000" dirty="0"/>
              <a:t> ошибку</a:t>
            </a:r>
            <a:r>
              <a:rPr lang="en-US" sz="1000" dirty="0"/>
              <a:t>, </a:t>
            </a:r>
            <a:r>
              <a:rPr lang="ru-RU" sz="1000" dirty="0"/>
              <a:t>но это </a:t>
            </a:r>
            <a:r>
              <a:rPr lang="en-US" sz="1000" dirty="0"/>
              <a:t>tradeoff </a:t>
            </a:r>
            <a:r>
              <a:rPr lang="ru-RU" sz="1000" dirty="0"/>
              <a:t>для производительности</a:t>
            </a:r>
            <a:r>
              <a:rPr lang="en-US" sz="1000" dirty="0"/>
              <a:t>.</a:t>
            </a:r>
            <a:endParaRPr lang="ru-RU" sz="1000" dirty="0"/>
          </a:p>
          <a:p>
            <a:r>
              <a:rPr lang="ru-RU" sz="1000" dirty="0"/>
              <a:t>Также многие метрики комплексные и зависят от нагрузки</a:t>
            </a:r>
            <a:r>
              <a:rPr lang="en-US" sz="1000" dirty="0"/>
              <a:t>, </a:t>
            </a:r>
            <a:r>
              <a:rPr lang="ru-RU" sz="1000" dirty="0"/>
              <a:t>например от </a:t>
            </a:r>
            <a:r>
              <a:rPr lang="en-US" sz="1000" dirty="0" err="1"/>
              <a:t>pgss.total_time</a:t>
            </a:r>
            <a:endParaRPr lang="en-RU" sz="1000" dirty="0"/>
          </a:p>
          <a:p>
            <a:endParaRPr lang="en-RU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5D75E-72D6-CD44-994A-C15A26A8438F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30919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Маленький вопрос для окружающих</a:t>
            </a:r>
            <a:r>
              <a:rPr lang="en-US" dirty="0"/>
              <a:t>, </a:t>
            </a:r>
            <a:r>
              <a:rPr lang="ru-RU" dirty="0"/>
              <a:t>давайте подумаем</a:t>
            </a:r>
            <a:r>
              <a:rPr lang="en-US" dirty="0"/>
              <a:t>, </a:t>
            </a:r>
            <a:r>
              <a:rPr lang="ru-RU" dirty="0"/>
              <a:t>что мы первым делом смотрим когда приходим на машину на которой есть определенные проблемы</a:t>
            </a:r>
            <a:r>
              <a:rPr lang="en-US" dirty="0"/>
              <a:t>? </a:t>
            </a:r>
            <a:r>
              <a:rPr lang="ru-RU" dirty="0"/>
              <a:t>Конечно же это </a:t>
            </a:r>
            <a:r>
              <a:rPr lang="en-US" dirty="0" err="1"/>
              <a:t>pg_stat_activity</a:t>
            </a:r>
            <a:endParaRPr lang="en-RU" dirty="0"/>
          </a:p>
          <a:p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5D75E-72D6-CD44-994A-C15A26A8438F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66716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Итак</a:t>
            </a:r>
            <a:r>
              <a:rPr lang="en-RU" dirty="0"/>
              <a:t>, </a:t>
            </a:r>
            <a:r>
              <a:rPr lang="ru-RU" dirty="0" err="1"/>
              <a:t>семплирование</a:t>
            </a:r>
            <a:r>
              <a:rPr lang="ru-RU" dirty="0"/>
              <a:t> происходит в несколько этапов</a:t>
            </a:r>
            <a:r>
              <a:rPr lang="en-US" dirty="0"/>
              <a:t>, </a:t>
            </a:r>
            <a:r>
              <a:rPr lang="ru-RU" dirty="0"/>
              <a:t>мы скачиваем </a:t>
            </a:r>
            <a:r>
              <a:rPr lang="en-US" dirty="0" err="1"/>
              <a:t>pg_stat_activity</a:t>
            </a:r>
            <a:r>
              <a:rPr lang="en-US" dirty="0"/>
              <a:t> </a:t>
            </a:r>
            <a:r>
              <a:rPr lang="ru-RU" dirty="0"/>
              <a:t>на клиент</a:t>
            </a:r>
            <a:r>
              <a:rPr lang="en-US" dirty="0"/>
              <a:t>, </a:t>
            </a:r>
            <a:r>
              <a:rPr lang="ru-RU" dirty="0"/>
              <a:t>нормализуем тексты запросов</a:t>
            </a:r>
            <a:r>
              <a:rPr lang="en-US" dirty="0"/>
              <a:t>, </a:t>
            </a:r>
            <a:r>
              <a:rPr lang="ru-RU" dirty="0"/>
              <a:t>группируем их и отправляем в </a:t>
            </a:r>
            <a:r>
              <a:rPr lang="en-US" dirty="0" err="1"/>
              <a:t>clickhouse</a:t>
            </a:r>
            <a:endParaRPr lang="en-RU" dirty="0"/>
          </a:p>
          <a:p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5D75E-72D6-CD44-994A-C15A26A8438F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34998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Итак</a:t>
            </a:r>
            <a:r>
              <a:rPr lang="en-RU" dirty="0"/>
              <a:t>, </a:t>
            </a:r>
            <a:r>
              <a:rPr lang="ru-RU" dirty="0" err="1"/>
              <a:t>семплирование</a:t>
            </a:r>
            <a:r>
              <a:rPr lang="ru-RU" dirty="0"/>
              <a:t> происходит в несколько этапов</a:t>
            </a:r>
            <a:r>
              <a:rPr lang="en-US" dirty="0"/>
              <a:t>, </a:t>
            </a:r>
            <a:r>
              <a:rPr lang="ru-RU" dirty="0"/>
              <a:t>мы скачиваем </a:t>
            </a:r>
            <a:r>
              <a:rPr lang="en-US" dirty="0" err="1"/>
              <a:t>pg_stat_activity</a:t>
            </a:r>
            <a:r>
              <a:rPr lang="en-US" dirty="0"/>
              <a:t> </a:t>
            </a:r>
            <a:r>
              <a:rPr lang="ru-RU" dirty="0"/>
              <a:t>на клиент</a:t>
            </a:r>
            <a:r>
              <a:rPr lang="en-US" dirty="0"/>
              <a:t>, </a:t>
            </a:r>
            <a:r>
              <a:rPr lang="ru-RU" dirty="0"/>
              <a:t>нормализуем тексты запросов</a:t>
            </a:r>
            <a:r>
              <a:rPr lang="en-US" dirty="0"/>
              <a:t>, </a:t>
            </a:r>
            <a:r>
              <a:rPr lang="ru-RU" dirty="0"/>
              <a:t>группируем их и отправляем в </a:t>
            </a:r>
            <a:r>
              <a:rPr lang="en-US" dirty="0" err="1"/>
              <a:t>clickhouse</a:t>
            </a:r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5D75E-72D6-CD44-994A-C15A26A8438F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21148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Отличные разрезы для аналитики – это </a:t>
            </a:r>
            <a:r>
              <a:rPr lang="en-US" dirty="0"/>
              <a:t>Lock </a:t>
            </a:r>
            <a:r>
              <a:rPr lang="ru-RU" dirty="0"/>
              <a:t>и </a:t>
            </a:r>
            <a:r>
              <a:rPr lang="en-US" dirty="0"/>
              <a:t>IO, </a:t>
            </a:r>
            <a:r>
              <a:rPr lang="ru-RU" dirty="0"/>
              <a:t>я думаю что большинству будет понятно как это можно использовать</a:t>
            </a:r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5D75E-72D6-CD44-994A-C15A26A8438F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82299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Отдельный разрез – это </a:t>
            </a:r>
            <a:r>
              <a:rPr lang="en-US" dirty="0"/>
              <a:t>”other”, </a:t>
            </a:r>
            <a:r>
              <a:rPr lang="ru-RU" dirty="0"/>
              <a:t>в категорию которого не попадает все что готово для выполнения</a:t>
            </a:r>
            <a:r>
              <a:rPr lang="en-US" dirty="0"/>
              <a:t>, </a:t>
            </a:r>
            <a:r>
              <a:rPr lang="ru-RU" dirty="0"/>
              <a:t>и не висит в </a:t>
            </a:r>
            <a:r>
              <a:rPr lang="en-US" dirty="0"/>
              <a:t>IO.</a:t>
            </a:r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5D75E-72D6-CD44-994A-C15A26A8438F}" type="slidenum">
              <a:rPr lang="ru-RU" smtClean="0"/>
              <a:pPr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85193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Давайте теперь нормализуем запросы до 100</a:t>
            </a:r>
            <a:r>
              <a:rPr lang="en-US" dirty="0"/>
              <a:t>% </a:t>
            </a:r>
            <a:r>
              <a:rPr lang="ru-RU" dirty="0"/>
              <a:t>и получим такую красивую статистику</a:t>
            </a:r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5D75E-72D6-CD44-994A-C15A26A8438F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06162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Самое интересно что наверное получится – это количество активных сессий поделить на кол-во </a:t>
            </a:r>
            <a:r>
              <a:rPr lang="en-US" dirty="0"/>
              <a:t>CPU</a:t>
            </a:r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5D75E-72D6-CD44-994A-C15A26A8438F}" type="slidenum">
              <a:rPr lang="ru-RU" smtClean="0"/>
              <a:pPr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96767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Самое интересно что наверное получится – это количество активных сессий поделить на кол-во </a:t>
            </a:r>
            <a:r>
              <a:rPr lang="en-US" dirty="0"/>
              <a:t>CPU</a:t>
            </a:r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5D75E-72D6-CD44-994A-C15A26A8438F}" type="slidenum">
              <a:rPr lang="ru-RU" smtClean="0"/>
              <a:pPr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541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Слайд-заста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E2F026C-7EE3-DC49-8D00-A44B313406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235" t="527" r="5822" b="1214"/>
          <a:stretch/>
        </p:blipFill>
        <p:spPr>
          <a:xfrm>
            <a:off x="0" y="1"/>
            <a:ext cx="24382413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269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Слайд-заставка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6148C6E-21E3-6149-8310-DB729CB0F3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1900" t="896" r="1750" b="2108"/>
          <a:stretch/>
        </p:blipFill>
        <p:spPr>
          <a:xfrm>
            <a:off x="0" y="0"/>
            <a:ext cx="24382413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303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 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7003" y="3986211"/>
            <a:ext cx="19421538" cy="4419601"/>
          </a:xfrm>
          <a:prstGeom prst="rect">
            <a:avLst/>
          </a:prstGeom>
        </p:spPr>
        <p:txBody>
          <a:bodyPr tIns="0" bIns="108000" anchor="b">
            <a:noAutofit/>
          </a:bodyPr>
          <a:lstStyle>
            <a:lvl1pPr algn="l">
              <a:defRPr sz="11400" b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694773" y="8855076"/>
            <a:ext cx="19421536" cy="2654300"/>
          </a:xfrm>
        </p:spPr>
        <p:txBody>
          <a:bodyPr tIns="32400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600">
                <a:solidFill>
                  <a:schemeClr val="bg1"/>
                </a:solidFill>
              </a:defRPr>
            </a:lvl1pPr>
            <a:lvl2pPr marL="914174" indent="0" algn="ctr">
              <a:buNone/>
              <a:defRPr sz="4000"/>
            </a:lvl2pPr>
            <a:lvl3pPr marL="1828347" indent="0" algn="ctr">
              <a:buNone/>
              <a:defRPr sz="3600"/>
            </a:lvl3pPr>
            <a:lvl4pPr marL="2742519" indent="0" algn="ctr">
              <a:buNone/>
              <a:defRPr sz="3200"/>
            </a:lvl4pPr>
            <a:lvl5pPr marL="3656693" indent="0" algn="ctr">
              <a:buNone/>
              <a:defRPr sz="3200"/>
            </a:lvl5pPr>
            <a:lvl6pPr marL="4570868" indent="0" algn="ctr">
              <a:buNone/>
              <a:defRPr sz="3200"/>
            </a:lvl6pPr>
            <a:lvl7pPr marL="5485040" indent="0" algn="ctr">
              <a:buNone/>
              <a:defRPr sz="3200"/>
            </a:lvl7pPr>
            <a:lvl8pPr marL="6399214" indent="0" algn="ctr">
              <a:buNone/>
              <a:defRPr sz="3200"/>
            </a:lvl8pPr>
            <a:lvl9pPr marL="7313385" indent="0" algn="ctr">
              <a:buNone/>
              <a:defRPr sz="3200"/>
            </a:lvl9pPr>
          </a:lstStyle>
          <a:p>
            <a:r>
              <a:rPr lang="ru-RU" dirty="0"/>
              <a:t>Имя и фамилия спикера</a:t>
            </a:r>
          </a:p>
          <a:p>
            <a:r>
              <a:rPr lang="ru-RU" dirty="0"/>
              <a:t>должность</a:t>
            </a:r>
            <a:endParaRPr lang="en-US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DCE97E6-4DF4-5D4B-8FDC-2200F96873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94773" y="1749600"/>
            <a:ext cx="4228587" cy="964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765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08902C4-E464-1C43-A810-A58DD1EB0F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12257" y="3042645"/>
            <a:ext cx="2777943" cy="737891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9CD2FE9-8CAF-C34C-A764-71809216837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36616" y="4519605"/>
            <a:ext cx="15344776" cy="5443530"/>
          </a:xfrm>
          <a:prstGeom prst="rect">
            <a:avLst/>
          </a:prstGeom>
        </p:spPr>
        <p:txBody>
          <a:bodyPr tIns="0" anchor="t">
            <a:noAutofit/>
          </a:bodyPr>
          <a:lstStyle>
            <a:lvl1pPr algn="l">
              <a:lnSpc>
                <a:spcPct val="100000"/>
              </a:lnSpc>
              <a:defRPr sz="11400" b="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 раздела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9435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темы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B9797B0-60EA-7F43-813F-C44A56A7DA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443" r="5239"/>
          <a:stretch/>
        </p:blipFill>
        <p:spPr>
          <a:xfrm>
            <a:off x="0" y="-27863"/>
            <a:ext cx="24382413" cy="137438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710846" y="6944855"/>
            <a:ext cx="18970546" cy="4961250"/>
          </a:xfrm>
          <a:prstGeom prst="rect">
            <a:avLst/>
          </a:prstGeom>
        </p:spPr>
        <p:txBody>
          <a:bodyPr tIns="0" bIns="72000" anchor="t">
            <a:noAutofit/>
          </a:bodyPr>
          <a:lstStyle>
            <a:lvl1pPr algn="l">
              <a:defRPr sz="11400" b="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 темы внутри раздела презентации</a:t>
            </a:r>
            <a:endParaRPr lang="en-US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753ABCB-BF9F-DB46-B33E-4BFA599CC2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10847" y="2087655"/>
            <a:ext cx="5293536" cy="4856307"/>
          </a:xfrm>
        </p:spPr>
        <p:txBody>
          <a:bodyPr/>
          <a:lstStyle>
            <a:lvl1pPr>
              <a:defRPr sz="31222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8302841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тезисом, цитато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25555A-CB0B-4244-80D1-173F9AB0CB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97003" y="3986211"/>
            <a:ext cx="19421538" cy="4419601"/>
          </a:xfrm>
          <a:prstGeom prst="rect">
            <a:avLst/>
          </a:prstGeom>
        </p:spPr>
        <p:txBody>
          <a:bodyPr tIns="0" bIns="108000" anchor="t">
            <a:noAutofit/>
          </a:bodyPr>
          <a:lstStyle>
            <a:lvl1pPr algn="l">
              <a:defRPr sz="11400" b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Тезис или важная</a:t>
            </a:r>
            <a:br>
              <a:rPr lang="ru-RU" dirty="0"/>
            </a:br>
            <a:r>
              <a:rPr lang="ru-RU" dirty="0"/>
              <a:t>мысль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80F0397-0A96-FF4D-A6E1-B49CF1068F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94773" y="8855076"/>
            <a:ext cx="19421536" cy="2654300"/>
          </a:xfrm>
        </p:spPr>
        <p:txBody>
          <a:bodyPr tIns="32400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600">
                <a:solidFill>
                  <a:schemeClr val="bg1"/>
                </a:solidFill>
              </a:defRPr>
            </a:lvl1pPr>
            <a:lvl2pPr marL="914174" indent="0" algn="ctr">
              <a:buNone/>
              <a:defRPr sz="4000"/>
            </a:lvl2pPr>
            <a:lvl3pPr marL="1828347" indent="0" algn="ctr">
              <a:buNone/>
              <a:defRPr sz="3600"/>
            </a:lvl3pPr>
            <a:lvl4pPr marL="2742519" indent="0" algn="ctr">
              <a:buNone/>
              <a:defRPr sz="3200"/>
            </a:lvl4pPr>
            <a:lvl5pPr marL="3656693" indent="0" algn="ctr">
              <a:buNone/>
              <a:defRPr sz="3200"/>
            </a:lvl5pPr>
            <a:lvl6pPr marL="4570868" indent="0" algn="ctr">
              <a:buNone/>
              <a:defRPr sz="3200"/>
            </a:lvl6pPr>
            <a:lvl7pPr marL="5485040" indent="0" algn="ctr">
              <a:buNone/>
              <a:defRPr sz="3200"/>
            </a:lvl7pPr>
            <a:lvl8pPr marL="6399214" indent="0" algn="ctr">
              <a:buNone/>
              <a:defRPr sz="3200"/>
            </a:lvl8pPr>
            <a:lvl9pPr marL="7313385" indent="0" algn="ctr">
              <a:buNone/>
              <a:defRPr sz="3200"/>
            </a:lvl9pPr>
          </a:lstStyle>
          <a:p>
            <a:r>
              <a:rPr lang="ru-RU" dirty="0"/>
              <a:t>Подпись под тезисом</a:t>
            </a:r>
            <a:endParaRPr lang="en-US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5B3CE3-9163-3443-B776-9FE6FCC822B6}"/>
              </a:ext>
            </a:extLst>
          </p:cNvPr>
          <p:cNvSpPr/>
          <p:nvPr userDrawn="1"/>
        </p:nvSpPr>
        <p:spPr>
          <a:xfrm>
            <a:off x="0" y="4214810"/>
            <a:ext cx="1840735" cy="1042990"/>
          </a:xfrm>
          <a:prstGeom prst="rect">
            <a:avLst/>
          </a:prstGeom>
          <a:solidFill>
            <a:srgbClr val="30E900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306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тезисом, цитатой (2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25555A-CB0B-4244-80D1-173F9AB0CB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97003" y="3986211"/>
            <a:ext cx="19421538" cy="4419601"/>
          </a:xfrm>
          <a:prstGeom prst="rect">
            <a:avLst/>
          </a:prstGeom>
        </p:spPr>
        <p:txBody>
          <a:bodyPr tIns="0" bIns="108000" anchor="t">
            <a:noAutofit/>
          </a:bodyPr>
          <a:lstStyle>
            <a:lvl1pPr algn="l">
              <a:defRPr sz="11400" b="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Тезис или важная </a:t>
            </a:r>
            <a:br>
              <a:rPr lang="ru-RU" dirty="0"/>
            </a:br>
            <a:r>
              <a:rPr lang="ru-RU" dirty="0"/>
              <a:t>мысль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80F0397-0A96-FF4D-A6E1-B49CF1068F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94773" y="8855076"/>
            <a:ext cx="19421536" cy="2654300"/>
          </a:xfrm>
        </p:spPr>
        <p:txBody>
          <a:bodyPr tIns="32400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600">
                <a:solidFill>
                  <a:schemeClr val="tx1"/>
                </a:solidFill>
              </a:defRPr>
            </a:lvl1pPr>
            <a:lvl2pPr marL="914174" indent="0" algn="ctr">
              <a:buNone/>
              <a:defRPr sz="4000"/>
            </a:lvl2pPr>
            <a:lvl3pPr marL="1828347" indent="0" algn="ctr">
              <a:buNone/>
              <a:defRPr sz="3600"/>
            </a:lvl3pPr>
            <a:lvl4pPr marL="2742519" indent="0" algn="ctr">
              <a:buNone/>
              <a:defRPr sz="3200"/>
            </a:lvl4pPr>
            <a:lvl5pPr marL="3656693" indent="0" algn="ctr">
              <a:buNone/>
              <a:defRPr sz="3200"/>
            </a:lvl5pPr>
            <a:lvl6pPr marL="4570868" indent="0" algn="ctr">
              <a:buNone/>
              <a:defRPr sz="3200"/>
            </a:lvl6pPr>
            <a:lvl7pPr marL="5485040" indent="0" algn="ctr">
              <a:buNone/>
              <a:defRPr sz="3200"/>
            </a:lvl7pPr>
            <a:lvl8pPr marL="6399214" indent="0" algn="ctr">
              <a:buNone/>
              <a:defRPr sz="3200"/>
            </a:lvl8pPr>
            <a:lvl9pPr marL="7313385" indent="0" algn="ctr">
              <a:buNone/>
              <a:defRPr sz="3200"/>
            </a:lvl9pPr>
          </a:lstStyle>
          <a:p>
            <a:r>
              <a:rPr lang="ru-RU" dirty="0"/>
              <a:t>Подпись под тезисом</a:t>
            </a:r>
            <a:endParaRPr lang="en-US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5B3CE3-9163-3443-B776-9FE6FCC822B6}"/>
              </a:ext>
            </a:extLst>
          </p:cNvPr>
          <p:cNvSpPr/>
          <p:nvPr userDrawn="1"/>
        </p:nvSpPr>
        <p:spPr>
          <a:xfrm>
            <a:off x="0" y="4214810"/>
            <a:ext cx="1840735" cy="1042990"/>
          </a:xfrm>
          <a:prstGeom prst="rect">
            <a:avLst/>
          </a:prstGeom>
          <a:solidFill>
            <a:schemeClr val="accent1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679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+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6275" y="450645"/>
            <a:ext cx="21668400" cy="2196000"/>
          </a:xfrm>
          <a:prstGeom prst="rect">
            <a:avLst/>
          </a:prstGeom>
        </p:spPr>
        <p:txBody>
          <a:bodyPr tIns="360000" rIns="0" bIns="0">
            <a:no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46278" y="12841426"/>
            <a:ext cx="18073031" cy="4428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202650" y="12841426"/>
            <a:ext cx="1815639" cy="442800"/>
          </a:xfrm>
        </p:spPr>
        <p:txBody>
          <a:bodyPr/>
          <a:lstStyle/>
          <a:p>
            <a:fld id="{479D26DF-754D-9F43-9AED-8751096E457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Объект 8">
            <a:extLst>
              <a:ext uri="{FF2B5EF4-FFF2-40B4-BE49-F238E27FC236}">
                <a16:creationId xmlns:a16="http://schemas.microsoft.com/office/drawing/2014/main" id="{7F7F2D15-4992-9642-9E17-A2A75DAEBB0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346275" y="3542400"/>
            <a:ext cx="18074706" cy="8856000"/>
          </a:xfrm>
        </p:spPr>
        <p:txBody>
          <a:bodyPr tIns="162000" anchor="t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81008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+3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6275" y="450645"/>
            <a:ext cx="21669394" cy="2196000"/>
          </a:xfrm>
          <a:prstGeom prst="rect">
            <a:avLst/>
          </a:prstGeom>
        </p:spPr>
        <p:txBody>
          <a:bodyPr tIns="360000" rIns="0" bIns="0">
            <a:no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46278" y="12833592"/>
            <a:ext cx="18073031" cy="45063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202650" y="12841426"/>
            <a:ext cx="1815639" cy="442800"/>
          </a:xfrm>
        </p:spPr>
        <p:txBody>
          <a:bodyPr/>
          <a:lstStyle/>
          <a:p>
            <a:fld id="{479D26DF-754D-9F43-9AED-8751096E457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658673A-ADDA-E243-A15F-B00249F417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46273" y="3542400"/>
            <a:ext cx="6328679" cy="8856000"/>
          </a:xfrm>
          <a:noFill/>
        </p:spPr>
        <p:txBody>
          <a:bodyPr anchor="t"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1703158F-A5BF-504A-AF00-6BDDB828D4C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31138" y="3542400"/>
            <a:ext cx="6328679" cy="8856000"/>
          </a:xfrm>
          <a:noFill/>
        </p:spPr>
        <p:txBody>
          <a:bodyPr anchor="t"/>
          <a:lstStyle/>
          <a:p>
            <a:r>
              <a:rPr lang="ru-RU" dirty="0"/>
              <a:t>Образец текста
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FA6F0FBE-32CA-684C-8B74-952DE248886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712898" y="3542400"/>
            <a:ext cx="6328679" cy="8856000"/>
          </a:xfrm>
          <a:noFill/>
        </p:spPr>
        <p:txBody>
          <a:bodyPr anchor="t"/>
          <a:lstStyle/>
          <a:p>
            <a:r>
              <a:rPr lang="ru-RU" dirty="0"/>
              <a:t>Образец текста
</a:t>
            </a:r>
          </a:p>
        </p:txBody>
      </p:sp>
    </p:spTree>
    <p:extLst>
      <p:ext uri="{BB962C8B-B14F-4D97-AF65-F5344CB8AC3E}">
        <p14:creationId xmlns:p14="http://schemas.microsoft.com/office/powerpoint/2010/main" val="2713069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6275" y="450645"/>
            <a:ext cx="21669394" cy="2196000"/>
          </a:xfrm>
          <a:prstGeom prst="rect">
            <a:avLst/>
          </a:prstGeom>
        </p:spPr>
        <p:txBody>
          <a:bodyPr tIns="360000" rIns="0" bIns="0">
            <a:no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46278" y="12833592"/>
            <a:ext cx="18073031" cy="45063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202650" y="12841426"/>
            <a:ext cx="1815639" cy="442800"/>
          </a:xfrm>
        </p:spPr>
        <p:txBody>
          <a:bodyPr/>
          <a:lstStyle/>
          <a:p>
            <a:fld id="{479D26DF-754D-9F43-9AED-8751096E45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30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+2 равных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6275" y="450645"/>
            <a:ext cx="21669394" cy="2196000"/>
          </a:xfrm>
          <a:prstGeom prst="rect">
            <a:avLst/>
          </a:prstGeom>
        </p:spPr>
        <p:txBody>
          <a:bodyPr tIns="360000" rIns="0" bIns="0">
            <a:no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46278" y="12833592"/>
            <a:ext cx="18073031" cy="45063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202650" y="12841426"/>
            <a:ext cx="1815639" cy="442800"/>
          </a:xfrm>
        </p:spPr>
        <p:txBody>
          <a:bodyPr/>
          <a:lstStyle/>
          <a:p>
            <a:fld id="{479D26DF-754D-9F43-9AED-8751096E457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Объект 8">
            <a:extLst>
              <a:ext uri="{FF2B5EF4-FFF2-40B4-BE49-F238E27FC236}">
                <a16:creationId xmlns:a16="http://schemas.microsoft.com/office/drawing/2014/main" id="{7F7F2D15-4992-9642-9E17-A2A75DAEBB0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346400" y="3542399"/>
            <a:ext cx="10379034" cy="8856000"/>
          </a:xfrm>
        </p:spPr>
        <p:txBody>
          <a:bodyPr tIns="162000" anchor="t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EB0253D-058F-A648-881F-1A279CD1EA5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2192323" y="3542400"/>
            <a:ext cx="10823728" cy="8856000"/>
          </a:xfrm>
        </p:spPr>
        <p:txBody>
          <a:bodyPr anchor="t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821861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+2 разных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6275" y="450645"/>
            <a:ext cx="21669394" cy="2196000"/>
          </a:xfrm>
          <a:prstGeom prst="rect">
            <a:avLst/>
          </a:prstGeom>
        </p:spPr>
        <p:txBody>
          <a:bodyPr tIns="360000" rIns="0" bIns="0">
            <a:no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46278" y="12833592"/>
            <a:ext cx="18073031" cy="45063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202650" y="12841426"/>
            <a:ext cx="1815639" cy="442800"/>
          </a:xfrm>
        </p:spPr>
        <p:txBody>
          <a:bodyPr/>
          <a:lstStyle/>
          <a:p>
            <a:fld id="{479D26DF-754D-9F43-9AED-8751096E457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8">
            <a:extLst>
              <a:ext uri="{FF2B5EF4-FFF2-40B4-BE49-F238E27FC236}">
                <a16:creationId xmlns:a16="http://schemas.microsoft.com/office/drawing/2014/main" id="{7F7F2D15-4992-9642-9E17-A2A75DAEBB0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346282" y="3542400"/>
            <a:ext cx="6780446" cy="8856000"/>
          </a:xfrm>
        </p:spPr>
        <p:txBody>
          <a:bodyPr tIns="162000" anchor="t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EB0253D-058F-A648-881F-1A279CD1EA5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028704" y="3542400"/>
            <a:ext cx="13987347" cy="8856000"/>
          </a:xfrm>
        </p:spPr>
        <p:txBody>
          <a:bodyPr anchor="t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2158914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3 ик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6275" y="450645"/>
            <a:ext cx="21669394" cy="2196000"/>
          </a:xfrm>
          <a:prstGeom prst="rect">
            <a:avLst/>
          </a:prstGeom>
        </p:spPr>
        <p:txBody>
          <a:bodyPr tIns="360000" rIns="0" bIns="0">
            <a:no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46278" y="12833592"/>
            <a:ext cx="18073031" cy="45063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202650" y="12841426"/>
            <a:ext cx="1815639" cy="442800"/>
          </a:xfrm>
        </p:spPr>
        <p:txBody>
          <a:bodyPr/>
          <a:lstStyle/>
          <a:p>
            <a:fld id="{479D26DF-754D-9F43-9AED-8751096E457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658673A-ADDA-E243-A15F-B00249F417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46361" y="7092000"/>
            <a:ext cx="6326233" cy="3529963"/>
          </a:xfrm>
          <a:noFill/>
        </p:spPr>
        <p:txBody>
          <a:bodyPr anchor="t"/>
          <a:lstStyle>
            <a:lvl1pPr algn="l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1703158F-A5BF-504A-AF00-6BDDB828D4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469682" y="7092000"/>
            <a:ext cx="6326037" cy="3529963"/>
          </a:xfrm>
          <a:noFill/>
        </p:spPr>
        <p:txBody>
          <a:bodyPr anchor="t"/>
          <a:lstStyle>
            <a:lvl1pPr algn="l"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FA6F0FBE-32CA-684C-8B74-952DE248886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697683" y="7092000"/>
            <a:ext cx="6317986" cy="3529963"/>
          </a:xfrm>
          <a:noFill/>
        </p:spPr>
        <p:txBody>
          <a:bodyPr anchor="t"/>
          <a:lstStyle>
            <a:lvl1pPr algn="l"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Рисунок 5">
            <a:extLst>
              <a:ext uri="{FF2B5EF4-FFF2-40B4-BE49-F238E27FC236}">
                <a16:creationId xmlns:a16="http://schemas.microsoft.com/office/drawing/2014/main" id="{3D60523E-FB91-1F41-989E-47B267D7DFB9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2246839" y="4874400"/>
            <a:ext cx="2317143" cy="1771200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dirty="0"/>
              <a:t>Вставка рисунка</a:t>
            </a:r>
          </a:p>
        </p:txBody>
      </p:sp>
      <p:sp>
        <p:nvSpPr>
          <p:cNvPr id="15" name="Рисунок 5">
            <a:extLst>
              <a:ext uri="{FF2B5EF4-FFF2-40B4-BE49-F238E27FC236}">
                <a16:creationId xmlns:a16="http://schemas.microsoft.com/office/drawing/2014/main" id="{0206DE54-DF1E-B74E-86C8-98450A4D92FD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9469681" y="4874400"/>
            <a:ext cx="2317143" cy="1771200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dirty="0"/>
              <a:t>Вставка рисунка</a:t>
            </a:r>
          </a:p>
        </p:txBody>
      </p:sp>
      <p:sp>
        <p:nvSpPr>
          <p:cNvPr id="16" name="Рисунок 5">
            <a:extLst>
              <a:ext uri="{FF2B5EF4-FFF2-40B4-BE49-F238E27FC236}">
                <a16:creationId xmlns:a16="http://schemas.microsoft.com/office/drawing/2014/main" id="{1DE8265D-E987-ED40-8435-0E438B5A8B62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16697684" y="4874400"/>
            <a:ext cx="2317143" cy="1771200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dirty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val="35080043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4 ик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6275" y="450645"/>
            <a:ext cx="21669394" cy="2196000"/>
          </a:xfrm>
          <a:prstGeom prst="rect">
            <a:avLst/>
          </a:prstGeom>
        </p:spPr>
        <p:txBody>
          <a:bodyPr tIns="360000" rIns="0" bIns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46278" y="12833592"/>
            <a:ext cx="18073031" cy="45063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202650" y="12841426"/>
            <a:ext cx="1815639" cy="442800"/>
          </a:xfrm>
        </p:spPr>
        <p:txBody>
          <a:bodyPr/>
          <a:lstStyle/>
          <a:p>
            <a:fld id="{479D26DF-754D-9F43-9AED-8751096E457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658673A-ADDA-E243-A15F-B00249F417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46277" y="7092000"/>
            <a:ext cx="4520567" cy="3529963"/>
          </a:xfrm>
          <a:noFill/>
        </p:spPr>
        <p:txBody>
          <a:bodyPr anchor="t"/>
          <a:lstStyle>
            <a:lvl1pPr algn="l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1703158F-A5BF-504A-AF00-6BDDB828D4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86614" y="7092000"/>
            <a:ext cx="4552950" cy="3529963"/>
          </a:xfrm>
          <a:noFill/>
        </p:spPr>
        <p:txBody>
          <a:bodyPr anchor="t"/>
          <a:lstStyle>
            <a:lvl1pPr algn="l"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FA6F0FBE-32CA-684C-8B74-952DE248886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8972789" y="7092000"/>
            <a:ext cx="4063347" cy="3529963"/>
          </a:xfrm>
          <a:noFill/>
        </p:spPr>
        <p:txBody>
          <a:bodyPr anchor="t"/>
          <a:lstStyle>
            <a:lvl1pPr algn="l"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Рисунок 5">
            <a:extLst>
              <a:ext uri="{FF2B5EF4-FFF2-40B4-BE49-F238E27FC236}">
                <a16:creationId xmlns:a16="http://schemas.microsoft.com/office/drawing/2014/main" id="{3D60523E-FB91-1F41-989E-47B267D7DFB9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1346272" y="4874400"/>
            <a:ext cx="2317143" cy="1771200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dirty="0"/>
              <a:t>Вставка рисунка</a:t>
            </a:r>
          </a:p>
        </p:txBody>
      </p:sp>
      <p:sp>
        <p:nvSpPr>
          <p:cNvPr id="15" name="Рисунок 5">
            <a:extLst>
              <a:ext uri="{FF2B5EF4-FFF2-40B4-BE49-F238E27FC236}">
                <a16:creationId xmlns:a16="http://schemas.microsoft.com/office/drawing/2014/main" id="{0206DE54-DF1E-B74E-86C8-98450A4D92FD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242525" y="4874400"/>
            <a:ext cx="2317143" cy="1771200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dirty="0"/>
              <a:t>Вставка рисунка</a:t>
            </a:r>
          </a:p>
        </p:txBody>
      </p:sp>
      <p:sp>
        <p:nvSpPr>
          <p:cNvPr id="16" name="Рисунок 5">
            <a:extLst>
              <a:ext uri="{FF2B5EF4-FFF2-40B4-BE49-F238E27FC236}">
                <a16:creationId xmlns:a16="http://schemas.microsoft.com/office/drawing/2014/main" id="{1DE8265D-E987-ED40-8435-0E438B5A8B62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18972786" y="4874400"/>
            <a:ext cx="2317143" cy="1771200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dirty="0"/>
              <a:t>Вставка рисунка</a:t>
            </a:r>
          </a:p>
        </p:txBody>
      </p:sp>
      <p:sp>
        <p:nvSpPr>
          <p:cNvPr id="11" name="Рисунок 5">
            <a:extLst>
              <a:ext uri="{FF2B5EF4-FFF2-40B4-BE49-F238E27FC236}">
                <a16:creationId xmlns:a16="http://schemas.microsoft.com/office/drawing/2014/main" id="{E4B3EA87-6CD3-3D43-B688-58E3609A9132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3105733" y="4874400"/>
            <a:ext cx="2317143" cy="1771200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dirty="0"/>
              <a:t>Вставка рисунка</a:t>
            </a:r>
          </a:p>
        </p:txBody>
      </p:sp>
      <p:sp>
        <p:nvSpPr>
          <p:cNvPr id="12" name="Текст 7">
            <a:extLst>
              <a:ext uri="{FF2B5EF4-FFF2-40B4-BE49-F238E27FC236}">
                <a16:creationId xmlns:a16="http://schemas.microsoft.com/office/drawing/2014/main" id="{754909FF-3555-D944-93AE-CF575F47B55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081937" y="7092000"/>
            <a:ext cx="4523311" cy="3529963"/>
          </a:xfrm>
          <a:noFill/>
        </p:spPr>
        <p:txBody>
          <a:bodyPr anchor="t"/>
          <a:lstStyle>
            <a:lvl1pPr algn="l"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7625269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, текст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9A9AD5E6-64FE-4D4C-AFA6-7FBA56CCE2A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191206" y="2"/>
            <a:ext cx="12191207" cy="13716000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dirty="0"/>
              <a:t>Вставка рисунка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6275" y="450644"/>
            <a:ext cx="10392828" cy="3096000"/>
          </a:xfrm>
          <a:prstGeom prst="rect">
            <a:avLst/>
          </a:prstGeom>
        </p:spPr>
        <p:txBody>
          <a:bodyPr tIns="360000" rIns="0" bIns="0">
            <a:no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46275" y="12834000"/>
            <a:ext cx="10392828" cy="45063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8" name="Объект 8">
            <a:extLst>
              <a:ext uri="{FF2B5EF4-FFF2-40B4-BE49-F238E27FC236}">
                <a16:creationId xmlns:a16="http://schemas.microsoft.com/office/drawing/2014/main" id="{7F7F2D15-4992-9642-9E17-A2A75DAEBB0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346282" y="3542399"/>
            <a:ext cx="10392822" cy="8856000"/>
          </a:xfrm>
        </p:spPr>
        <p:txBody>
          <a:bodyPr tIns="162000" anchor="t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015324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, текст и фото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9A9AD5E6-64FE-4D4C-AFA6-7FBA56CCE2A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6704445" y="2"/>
            <a:ext cx="7677971" cy="13716000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dirty="0"/>
              <a:t>Вставка рисунка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6275" y="450644"/>
            <a:ext cx="14904942" cy="2196000"/>
          </a:xfrm>
          <a:prstGeom prst="rect">
            <a:avLst/>
          </a:prstGeom>
        </p:spPr>
        <p:txBody>
          <a:bodyPr tIns="360000" rIns="0" bIns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46744" y="12834000"/>
            <a:ext cx="14904948" cy="45063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8" name="Объект 8">
            <a:extLst>
              <a:ext uri="{FF2B5EF4-FFF2-40B4-BE49-F238E27FC236}">
                <a16:creationId xmlns:a16="http://schemas.microsoft.com/office/drawing/2014/main" id="{7F7F2D15-4992-9642-9E17-A2A75DAEBB0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346282" y="3542399"/>
            <a:ext cx="14904942" cy="8856000"/>
          </a:xfrm>
        </p:spPr>
        <p:txBody>
          <a:bodyPr tIns="162000" anchor="t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092516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2E06294-7376-544B-9995-ED65FAB43191}"/>
              </a:ext>
            </a:extLst>
          </p:cNvPr>
          <p:cNvSpPr/>
          <p:nvPr userDrawn="1"/>
        </p:nvSpPr>
        <p:spPr>
          <a:xfrm>
            <a:off x="0" y="1"/>
            <a:ext cx="24382413" cy="13716000"/>
          </a:xfrm>
          <a:prstGeom prst="rect">
            <a:avLst/>
          </a:prstGeom>
          <a:solidFill>
            <a:schemeClr val="tx1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063"/>
          </a:p>
        </p:txBody>
      </p:sp>
      <p:sp>
        <p:nvSpPr>
          <p:cNvPr id="9" name="Объект 8"/>
          <p:cNvSpPr>
            <a:spLocks noGrp="1"/>
          </p:cNvSpPr>
          <p:nvPr>
            <p:ph sz="quarter" idx="13"/>
          </p:nvPr>
        </p:nvSpPr>
        <p:spPr>
          <a:xfrm>
            <a:off x="1371004" y="3635148"/>
            <a:ext cx="21647279" cy="8540231"/>
          </a:xfrm>
        </p:spPr>
        <p:txBody>
          <a:bodyPr tIns="0"/>
          <a:lstStyle>
            <a:lvl1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3400">
                <a:solidFill>
                  <a:schemeClr val="bg1"/>
                </a:solidFill>
                <a:latin typeface="Hack" panose="020B0609030202020204" pitchFamily="49" charset="0"/>
                <a:ea typeface="Hack" panose="020B0609030202020204" pitchFamily="49" charset="0"/>
                <a:cs typeface="Hack" panose="020B0609030202020204" pitchFamily="49" charset="0"/>
              </a:defRPr>
            </a:lvl1pPr>
            <a:lvl2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3400">
                <a:solidFill>
                  <a:schemeClr val="bg1"/>
                </a:solidFill>
                <a:latin typeface="Hack" panose="020B0609030202020204" pitchFamily="49" charset="0"/>
                <a:ea typeface="Hack" panose="020B0609030202020204" pitchFamily="49" charset="0"/>
                <a:cs typeface="Hack" panose="020B0609030202020204" pitchFamily="49" charset="0"/>
              </a:defRPr>
            </a:lvl2pPr>
            <a:lvl3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3400">
                <a:solidFill>
                  <a:schemeClr val="bg1"/>
                </a:solidFill>
                <a:latin typeface="Hack" panose="020B0609030202020204" pitchFamily="49" charset="0"/>
                <a:ea typeface="Hack" panose="020B0609030202020204" pitchFamily="49" charset="0"/>
                <a:cs typeface="Hack" panose="020B0609030202020204" pitchFamily="49" charset="0"/>
              </a:defRPr>
            </a:lvl3pPr>
            <a:lvl4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3400">
                <a:solidFill>
                  <a:schemeClr val="bg1"/>
                </a:solidFill>
                <a:latin typeface="Hack" panose="020B0609030202020204" pitchFamily="49" charset="0"/>
                <a:ea typeface="Hack" panose="020B0609030202020204" pitchFamily="49" charset="0"/>
                <a:cs typeface="Hack" panose="020B0609030202020204" pitchFamily="49" charset="0"/>
              </a:defRPr>
            </a:lvl4pPr>
            <a:lvl5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3400">
                <a:solidFill>
                  <a:schemeClr val="bg1"/>
                </a:solidFill>
                <a:latin typeface="Hack" panose="020B0609030202020204" pitchFamily="49" charset="0"/>
                <a:ea typeface="Hack" panose="020B0609030202020204" pitchFamily="49" charset="0"/>
                <a:cs typeface="Hack" panose="020B0609030202020204" pitchFamily="49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1860CF9-50D8-8A44-8F5D-6E0FE2D6401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0254184-DFE2-EB47-92AE-871963901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275" y="450645"/>
            <a:ext cx="21669394" cy="2196000"/>
          </a:xfrm>
          <a:prstGeom prst="rect">
            <a:avLst/>
          </a:prstGeom>
        </p:spPr>
        <p:txBody>
          <a:bodyPr tIns="360000" rIns="0" bIns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2897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Cod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2E06294-7376-544B-9995-ED65FAB43191}"/>
              </a:ext>
            </a:extLst>
          </p:cNvPr>
          <p:cNvSpPr/>
          <p:nvPr userDrawn="1"/>
        </p:nvSpPr>
        <p:spPr>
          <a:xfrm>
            <a:off x="0" y="1"/>
            <a:ext cx="24382413" cy="13716000"/>
          </a:xfrm>
          <a:prstGeom prst="rect">
            <a:avLst/>
          </a:prstGeom>
          <a:solidFill>
            <a:schemeClr val="tx1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063"/>
          </a:p>
        </p:txBody>
      </p:sp>
      <p:sp>
        <p:nvSpPr>
          <p:cNvPr id="9" name="Объект 8"/>
          <p:cNvSpPr>
            <a:spLocks noGrp="1"/>
          </p:cNvSpPr>
          <p:nvPr>
            <p:ph sz="quarter" idx="13"/>
          </p:nvPr>
        </p:nvSpPr>
        <p:spPr>
          <a:xfrm>
            <a:off x="1370999" y="879718"/>
            <a:ext cx="21647283" cy="11295659"/>
          </a:xfrm>
        </p:spPr>
        <p:txBody>
          <a:bodyPr tIns="0"/>
          <a:lstStyle>
            <a:lvl1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3400">
                <a:solidFill>
                  <a:schemeClr val="bg1"/>
                </a:solidFill>
                <a:latin typeface="Hack" panose="020B0609030202020204" pitchFamily="49" charset="0"/>
                <a:ea typeface="Hack" panose="020B0609030202020204" pitchFamily="49" charset="0"/>
                <a:cs typeface="Hack" panose="020B0609030202020204" pitchFamily="49" charset="0"/>
              </a:defRPr>
            </a:lvl1pPr>
            <a:lvl2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3400">
                <a:solidFill>
                  <a:schemeClr val="bg1"/>
                </a:solidFill>
                <a:latin typeface="Hack" panose="020B0609030202020204" pitchFamily="49" charset="0"/>
                <a:ea typeface="Hack" panose="020B0609030202020204" pitchFamily="49" charset="0"/>
                <a:cs typeface="Hack" panose="020B0609030202020204" pitchFamily="49" charset="0"/>
              </a:defRPr>
            </a:lvl2pPr>
            <a:lvl3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3400">
                <a:solidFill>
                  <a:schemeClr val="bg1"/>
                </a:solidFill>
                <a:latin typeface="Hack" panose="020B0609030202020204" pitchFamily="49" charset="0"/>
                <a:ea typeface="Hack" panose="020B0609030202020204" pitchFamily="49" charset="0"/>
                <a:cs typeface="Hack" panose="020B0609030202020204" pitchFamily="49" charset="0"/>
              </a:defRPr>
            </a:lvl3pPr>
            <a:lvl4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3400">
                <a:solidFill>
                  <a:schemeClr val="bg1"/>
                </a:solidFill>
                <a:latin typeface="Hack" panose="020B0609030202020204" pitchFamily="49" charset="0"/>
                <a:ea typeface="Hack" panose="020B0609030202020204" pitchFamily="49" charset="0"/>
                <a:cs typeface="Hack" panose="020B0609030202020204" pitchFamily="49" charset="0"/>
              </a:defRPr>
            </a:lvl4pPr>
            <a:lvl5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3400">
                <a:solidFill>
                  <a:schemeClr val="bg1"/>
                </a:solidFill>
                <a:latin typeface="Hack" panose="020B0609030202020204" pitchFamily="49" charset="0"/>
                <a:ea typeface="Hack" panose="020B0609030202020204" pitchFamily="49" charset="0"/>
                <a:cs typeface="Hack" panose="020B0609030202020204" pitchFamily="49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2637D1A1-0BCB-1E4D-ABAD-9108EDC253E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5603160"/>
      </p:ext>
    </p:extLst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2E06294-7376-544B-9995-ED65FAB43191}"/>
              </a:ext>
            </a:extLst>
          </p:cNvPr>
          <p:cNvSpPr/>
          <p:nvPr userDrawn="1"/>
        </p:nvSpPr>
        <p:spPr>
          <a:xfrm>
            <a:off x="0" y="1"/>
            <a:ext cx="24382413" cy="13716000"/>
          </a:xfrm>
          <a:prstGeom prst="rect">
            <a:avLst/>
          </a:prstGeom>
          <a:solidFill>
            <a:schemeClr val="tx1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063"/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FF6C3A93-3776-9246-BD9A-0428B474D73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371004" y="3208341"/>
            <a:ext cx="21644663" cy="89670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Изображение кода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D999C36-D146-374F-9452-C1DCD68F3CA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C2C7253-DBA4-AC49-BCA1-3890FA491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275" y="450645"/>
            <a:ext cx="21669394" cy="2196000"/>
          </a:xfrm>
          <a:prstGeom prst="rect">
            <a:avLst/>
          </a:prstGeom>
        </p:spPr>
        <p:txBody>
          <a:bodyPr tIns="360000" rIns="0" bIns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8904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Co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2E06294-7376-544B-9995-ED65FAB43191}"/>
              </a:ext>
            </a:extLst>
          </p:cNvPr>
          <p:cNvSpPr/>
          <p:nvPr userDrawn="1"/>
        </p:nvSpPr>
        <p:spPr>
          <a:xfrm>
            <a:off x="0" y="1"/>
            <a:ext cx="24382413" cy="13716000"/>
          </a:xfrm>
          <a:prstGeom prst="rect">
            <a:avLst/>
          </a:prstGeom>
          <a:solidFill>
            <a:schemeClr val="tx1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063"/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73756CB3-B6BC-964C-9A66-3F1E78EB7A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370999" y="904450"/>
            <a:ext cx="21647283" cy="112709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Изображение кода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25F2044B-32A1-1C4A-AE72-6D0F5E181F8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183162"/>
      </p:ext>
    </p:extLst>
  </p:cSld>
  <p:clrMapOvr>
    <a:masterClrMapping/>
  </p:clrMapOvr>
  <p:transition spd="slow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07960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льный слайд с контактами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BE4E665-48C2-7542-AE57-FC44895A17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13375" y="1749600"/>
            <a:ext cx="4228587" cy="964265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6DD15F3D-58B4-E549-98C6-E7C4C43AE20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13375" y="8855075"/>
            <a:ext cx="16705263" cy="1364079"/>
          </a:xfrm>
        </p:spPr>
        <p:txBody>
          <a:bodyPr tIns="324000"/>
          <a:lstStyle>
            <a:lvl1pPr>
              <a:defRPr sz="4600">
                <a:solidFill>
                  <a:schemeClr val="bg1"/>
                </a:solidFill>
              </a:defRPr>
            </a:lvl1pPr>
            <a:lvl2pPr>
              <a:defRPr sz="4600" b="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460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4600">
                <a:solidFill>
                  <a:schemeClr val="bg1"/>
                </a:solidFill>
              </a:defRPr>
            </a:lvl4pPr>
            <a:lvl5pPr>
              <a:defRPr sz="4600" b="0">
                <a:solidFill>
                  <a:schemeClr val="bg1"/>
                </a:solidFill>
              </a:defRPr>
            </a:lvl5pPr>
          </a:lstStyle>
          <a:p>
            <a:r>
              <a:rPr lang="ru-RU" dirty="0"/>
              <a:t>Имя и фамилия спикера</a:t>
            </a:r>
          </a:p>
        </p:txBody>
      </p:sp>
      <p:sp>
        <p:nvSpPr>
          <p:cNvPr id="15" name="Рисунок 14">
            <a:extLst>
              <a:ext uri="{FF2B5EF4-FFF2-40B4-BE49-F238E27FC236}">
                <a16:creationId xmlns:a16="http://schemas.microsoft.com/office/drawing/2014/main" id="{9FADB7AC-1D40-AA41-AD44-99D4969D29A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413375" y="10302281"/>
            <a:ext cx="1160772" cy="887412"/>
          </a:xfrm>
        </p:spPr>
        <p:txBody>
          <a:bodyPr/>
          <a:lstStyle>
            <a:lvl1pPr algn="ctr">
              <a:defRPr sz="2400"/>
            </a:lvl1pPr>
          </a:lstStyle>
          <a:p>
            <a:r>
              <a:rPr lang="ru-RU" dirty="0"/>
              <a:t>Вставка рисунка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FEE7E0B-7B78-BB42-A2D4-DF877800C0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13375" y="3986212"/>
            <a:ext cx="16705166" cy="3536951"/>
          </a:xfrm>
          <a:prstGeom prst="rect">
            <a:avLst/>
          </a:prstGeom>
        </p:spPr>
        <p:txBody>
          <a:bodyPr tIns="0" bIns="108000" anchor="b">
            <a:noAutofit/>
          </a:bodyPr>
          <a:lstStyle>
            <a:lvl1pPr algn="l">
              <a:defRPr sz="8800" b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Спасибо за внимание!</a:t>
            </a:r>
            <a:endParaRPr lang="en-US" dirty="0"/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28418A95-F4CF-6648-AA8C-CDB9153E0E6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804963" y="10302281"/>
            <a:ext cx="15313675" cy="1207094"/>
          </a:xfrm>
        </p:spPr>
        <p:txBody>
          <a:bodyPr tIns="108000"/>
          <a:lstStyle>
            <a:lvl1pPr marL="0" marR="0" indent="0" algn="l" defTabSz="1828347" rtl="0" eaLnBrk="1" fontAlgn="auto" latinLnBrk="0" hangingPunct="1">
              <a:lnSpc>
                <a:spcPct val="100000"/>
              </a:lnSpc>
              <a:spcBef>
                <a:spcPts val="1690"/>
              </a:spcBef>
              <a:spcAft>
                <a:spcPts val="1690"/>
              </a:spcAft>
              <a:buClrTx/>
              <a:buSzTx/>
              <a:buFontTx/>
              <a:buNone/>
              <a:tabLst/>
              <a:defRPr sz="4600">
                <a:solidFill>
                  <a:schemeClr val="bg1"/>
                </a:solidFill>
              </a:defRPr>
            </a:lvl1pPr>
            <a:lvl2pPr>
              <a:defRPr sz="4600" b="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460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4600">
                <a:solidFill>
                  <a:schemeClr val="bg1"/>
                </a:solidFill>
              </a:defRPr>
            </a:lvl4pPr>
            <a:lvl5pPr>
              <a:defRPr sz="4600" b="0">
                <a:solidFill>
                  <a:schemeClr val="bg1"/>
                </a:solidFill>
              </a:defRPr>
            </a:lvl5pPr>
          </a:lstStyle>
          <a:p>
            <a:r>
              <a:rPr lang="ru-RU" dirty="0"/>
              <a:t>Почта@</a:t>
            </a:r>
            <a:r>
              <a:rPr lang="en-US" dirty="0" err="1"/>
              <a:t>ozon.ru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398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бор ико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6275" y="450645"/>
            <a:ext cx="21669394" cy="2196000"/>
          </a:xfrm>
          <a:prstGeom prst="rect">
            <a:avLst/>
          </a:prstGeom>
        </p:spPr>
        <p:txBody>
          <a:bodyPr tIns="360000" rIns="0" bIns="0">
            <a:no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26DF-754D-9F43-9AED-8751096E457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Рисунок 5">
            <a:extLst>
              <a:ext uri="{FF2B5EF4-FFF2-40B4-BE49-F238E27FC236}">
                <a16:creationId xmlns:a16="http://schemas.microsoft.com/office/drawing/2014/main" id="{3D60523E-FB91-1F41-989E-47B267D7DFB9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1346276" y="3612395"/>
            <a:ext cx="2317143" cy="1771200"/>
          </a:xfrm>
        </p:spPr>
        <p:txBody>
          <a:bodyPr/>
          <a:lstStyle>
            <a:lvl1pPr algn="ctr">
              <a:defRPr sz="3375"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5" name="Рисунок 5">
            <a:extLst>
              <a:ext uri="{FF2B5EF4-FFF2-40B4-BE49-F238E27FC236}">
                <a16:creationId xmlns:a16="http://schemas.microsoft.com/office/drawing/2014/main" id="{0206DE54-DF1E-B74E-86C8-98450A4D92FD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5203228" y="3613530"/>
            <a:ext cx="2317143" cy="1771200"/>
          </a:xfrm>
        </p:spPr>
        <p:txBody>
          <a:bodyPr/>
          <a:lstStyle>
            <a:lvl1pPr algn="ctr">
              <a:defRPr sz="3375"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6" name="Рисунок 5">
            <a:extLst>
              <a:ext uri="{FF2B5EF4-FFF2-40B4-BE49-F238E27FC236}">
                <a16:creationId xmlns:a16="http://schemas.microsoft.com/office/drawing/2014/main" id="{1DE8265D-E987-ED40-8435-0E438B5A8B62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20631026" y="3710857"/>
            <a:ext cx="2317143" cy="1771200"/>
          </a:xfrm>
        </p:spPr>
        <p:txBody>
          <a:bodyPr/>
          <a:lstStyle>
            <a:lvl1pPr algn="ctr">
              <a:defRPr sz="3375"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1" name="Рисунок 5">
            <a:extLst>
              <a:ext uri="{FF2B5EF4-FFF2-40B4-BE49-F238E27FC236}">
                <a16:creationId xmlns:a16="http://schemas.microsoft.com/office/drawing/2014/main" id="{3A6867E1-C8BE-794A-AC1E-C2B12A0C02C3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9060178" y="3613530"/>
            <a:ext cx="2317143" cy="1771200"/>
          </a:xfrm>
        </p:spPr>
        <p:txBody>
          <a:bodyPr/>
          <a:lstStyle>
            <a:lvl1pPr algn="ctr">
              <a:defRPr sz="3375"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2" name="Рисунок 5">
            <a:extLst>
              <a:ext uri="{FF2B5EF4-FFF2-40B4-BE49-F238E27FC236}">
                <a16:creationId xmlns:a16="http://schemas.microsoft.com/office/drawing/2014/main" id="{D7E907FF-35DB-B847-B2BD-6EA21AEA4AEA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12917128" y="3613530"/>
            <a:ext cx="2317143" cy="1771200"/>
          </a:xfrm>
        </p:spPr>
        <p:txBody>
          <a:bodyPr/>
          <a:lstStyle>
            <a:lvl1pPr algn="ctr">
              <a:defRPr sz="3375"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4" name="Рисунок 5">
            <a:extLst>
              <a:ext uri="{FF2B5EF4-FFF2-40B4-BE49-F238E27FC236}">
                <a16:creationId xmlns:a16="http://schemas.microsoft.com/office/drawing/2014/main" id="{29352905-2118-7940-A187-98066724C6BF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16774076" y="3613530"/>
            <a:ext cx="2317143" cy="1771200"/>
          </a:xfrm>
        </p:spPr>
        <p:txBody>
          <a:bodyPr/>
          <a:lstStyle>
            <a:lvl1pPr algn="ctr">
              <a:defRPr sz="3375"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7" name="Рисунок 5">
            <a:extLst>
              <a:ext uri="{FF2B5EF4-FFF2-40B4-BE49-F238E27FC236}">
                <a16:creationId xmlns:a16="http://schemas.microsoft.com/office/drawing/2014/main" id="{DAB75994-B5DD-4848-95AB-824315D02CB3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1346276" y="6601175"/>
            <a:ext cx="2317143" cy="1771200"/>
          </a:xfrm>
        </p:spPr>
        <p:txBody>
          <a:bodyPr/>
          <a:lstStyle>
            <a:lvl1pPr algn="ctr">
              <a:defRPr sz="3375"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8" name="Рисунок 5">
            <a:extLst>
              <a:ext uri="{FF2B5EF4-FFF2-40B4-BE49-F238E27FC236}">
                <a16:creationId xmlns:a16="http://schemas.microsoft.com/office/drawing/2014/main" id="{AC7D8342-FCAA-6B49-B745-670FAD6952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5203228" y="6602307"/>
            <a:ext cx="2317143" cy="1771200"/>
          </a:xfrm>
        </p:spPr>
        <p:txBody>
          <a:bodyPr/>
          <a:lstStyle>
            <a:lvl1pPr algn="ctr">
              <a:defRPr sz="3375"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9" name="Рисунок 5">
            <a:extLst>
              <a:ext uri="{FF2B5EF4-FFF2-40B4-BE49-F238E27FC236}">
                <a16:creationId xmlns:a16="http://schemas.microsoft.com/office/drawing/2014/main" id="{0CCCC4DF-77FB-884A-872E-BF2E5A2531E9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20631026" y="6699634"/>
            <a:ext cx="2317143" cy="1771200"/>
          </a:xfrm>
        </p:spPr>
        <p:txBody>
          <a:bodyPr/>
          <a:lstStyle>
            <a:lvl1pPr algn="ctr">
              <a:defRPr sz="3375"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0" name="Рисунок 5">
            <a:extLst>
              <a:ext uri="{FF2B5EF4-FFF2-40B4-BE49-F238E27FC236}">
                <a16:creationId xmlns:a16="http://schemas.microsoft.com/office/drawing/2014/main" id="{F2CB736E-A9E9-AB44-A24F-FD19C96D7204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9060178" y="6602307"/>
            <a:ext cx="2317143" cy="1771200"/>
          </a:xfrm>
        </p:spPr>
        <p:txBody>
          <a:bodyPr/>
          <a:lstStyle>
            <a:lvl1pPr algn="ctr">
              <a:defRPr sz="3375"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1" name="Рисунок 5">
            <a:extLst>
              <a:ext uri="{FF2B5EF4-FFF2-40B4-BE49-F238E27FC236}">
                <a16:creationId xmlns:a16="http://schemas.microsoft.com/office/drawing/2014/main" id="{E6EEE026-E1B4-6846-907C-1C789C75C0C3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12917128" y="6602307"/>
            <a:ext cx="2317143" cy="1771200"/>
          </a:xfrm>
        </p:spPr>
        <p:txBody>
          <a:bodyPr/>
          <a:lstStyle>
            <a:lvl1pPr algn="ctr">
              <a:defRPr sz="3375"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2" name="Рисунок 5">
            <a:extLst>
              <a:ext uri="{FF2B5EF4-FFF2-40B4-BE49-F238E27FC236}">
                <a16:creationId xmlns:a16="http://schemas.microsoft.com/office/drawing/2014/main" id="{E3C75B1D-6A59-AF42-9F41-4F697B4116F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16774076" y="6602307"/>
            <a:ext cx="2317143" cy="1771200"/>
          </a:xfrm>
        </p:spPr>
        <p:txBody>
          <a:bodyPr/>
          <a:lstStyle>
            <a:lvl1pPr algn="ctr">
              <a:defRPr sz="3375"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3" name="Рисунок 5">
            <a:extLst>
              <a:ext uri="{FF2B5EF4-FFF2-40B4-BE49-F238E27FC236}">
                <a16:creationId xmlns:a16="http://schemas.microsoft.com/office/drawing/2014/main" id="{597A612D-7BB0-4B47-8815-98B04ED9D974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1346276" y="9655724"/>
            <a:ext cx="2317143" cy="1771200"/>
          </a:xfrm>
        </p:spPr>
        <p:txBody>
          <a:bodyPr/>
          <a:lstStyle>
            <a:lvl1pPr algn="ctr">
              <a:defRPr sz="3375"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4" name="Рисунок 5">
            <a:extLst>
              <a:ext uri="{FF2B5EF4-FFF2-40B4-BE49-F238E27FC236}">
                <a16:creationId xmlns:a16="http://schemas.microsoft.com/office/drawing/2014/main" id="{51CE1CAB-42F0-EC4B-B32A-DE3F6DF9A3D4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5203228" y="9656856"/>
            <a:ext cx="2317143" cy="1771200"/>
          </a:xfrm>
        </p:spPr>
        <p:txBody>
          <a:bodyPr/>
          <a:lstStyle>
            <a:lvl1pPr algn="ctr">
              <a:defRPr sz="3375"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5" name="Рисунок 5">
            <a:extLst>
              <a:ext uri="{FF2B5EF4-FFF2-40B4-BE49-F238E27FC236}">
                <a16:creationId xmlns:a16="http://schemas.microsoft.com/office/drawing/2014/main" id="{489F76A0-63BF-6742-B099-78620DB4690D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20631026" y="9754187"/>
            <a:ext cx="2317143" cy="1771200"/>
          </a:xfrm>
        </p:spPr>
        <p:txBody>
          <a:bodyPr/>
          <a:lstStyle>
            <a:lvl1pPr algn="ctr">
              <a:defRPr sz="3375"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6" name="Рисунок 5">
            <a:extLst>
              <a:ext uri="{FF2B5EF4-FFF2-40B4-BE49-F238E27FC236}">
                <a16:creationId xmlns:a16="http://schemas.microsoft.com/office/drawing/2014/main" id="{AAF22B8E-D4F5-D14A-AFCB-3EF56356B9C4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9060178" y="9656856"/>
            <a:ext cx="2317143" cy="1771200"/>
          </a:xfrm>
        </p:spPr>
        <p:txBody>
          <a:bodyPr/>
          <a:lstStyle>
            <a:lvl1pPr algn="ctr">
              <a:defRPr sz="3375"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7" name="Рисунок 5">
            <a:extLst>
              <a:ext uri="{FF2B5EF4-FFF2-40B4-BE49-F238E27FC236}">
                <a16:creationId xmlns:a16="http://schemas.microsoft.com/office/drawing/2014/main" id="{BBBC3B5B-8E0F-464B-8495-604DDCEE7F47}"/>
              </a:ext>
            </a:extLst>
          </p:cNvPr>
          <p:cNvSpPr>
            <a:spLocks noGrp="1" noChangeAspect="1"/>
          </p:cNvSpPr>
          <p:nvPr>
            <p:ph type="pic" sz="quarter" idx="35"/>
          </p:nvPr>
        </p:nvSpPr>
        <p:spPr>
          <a:xfrm>
            <a:off x="12917128" y="9656856"/>
            <a:ext cx="2317143" cy="1771200"/>
          </a:xfrm>
        </p:spPr>
        <p:txBody>
          <a:bodyPr/>
          <a:lstStyle>
            <a:lvl1pPr algn="ctr">
              <a:defRPr sz="3375"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8" name="Рисунок 5">
            <a:extLst>
              <a:ext uri="{FF2B5EF4-FFF2-40B4-BE49-F238E27FC236}">
                <a16:creationId xmlns:a16="http://schemas.microsoft.com/office/drawing/2014/main" id="{546D0A67-E0CE-5645-A94B-5F90EED99D86}"/>
              </a:ext>
            </a:extLst>
          </p:cNvPr>
          <p:cNvSpPr>
            <a:spLocks noGrp="1" noChangeAspect="1"/>
          </p:cNvSpPr>
          <p:nvPr>
            <p:ph type="pic" sz="quarter" idx="36"/>
          </p:nvPr>
        </p:nvSpPr>
        <p:spPr>
          <a:xfrm>
            <a:off x="16774076" y="9656856"/>
            <a:ext cx="2317143" cy="1771200"/>
          </a:xfrm>
        </p:spPr>
        <p:txBody>
          <a:bodyPr/>
          <a:lstStyle>
            <a:lvl1pPr algn="ctr">
              <a:defRPr sz="3375"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4713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202650" y="12841426"/>
            <a:ext cx="1815639" cy="4428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479D26DF-754D-9F43-9AED-8751096E457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889D77A0-8C85-CF4C-9AF0-9BCF1207D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745" y="450645"/>
            <a:ext cx="21668400" cy="2197022"/>
          </a:xfrm>
          <a:prstGeom prst="rect">
            <a:avLst/>
          </a:prstGeom>
        </p:spPr>
        <p:txBody>
          <a:bodyPr vert="horz" lIns="0" tIns="360000" rIns="0" bIns="0" rtlCol="0" anchor="t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0" name="Нижний колонтитул 9">
            <a:extLst>
              <a:ext uri="{FF2B5EF4-FFF2-40B4-BE49-F238E27FC236}">
                <a16:creationId xmlns:a16="http://schemas.microsoft.com/office/drawing/2014/main" id="{8587647A-6151-A94A-9B85-1DB20E38EB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46270" y="12841426"/>
            <a:ext cx="18074748" cy="4428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6200" y="3542400"/>
            <a:ext cx="18074824" cy="8854523"/>
          </a:xfrm>
          <a:prstGeom prst="rect">
            <a:avLst/>
          </a:prstGeom>
        </p:spPr>
        <p:txBody>
          <a:bodyPr vert="horz" lIns="0" tIns="162000" rIns="0" bIns="0" rtlCol="0" anchor="t">
            <a:noAutofit/>
          </a:bodyPr>
          <a:lstStyle/>
          <a:p>
            <a:pPr lvl="0"/>
            <a:r>
              <a:rPr lang="en-US" dirty="0"/>
              <a:t>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</a:t>
            </a:r>
            <a:r>
              <a:rPr lang="ru-RU" dirty="0"/>
              <a:t> </a:t>
            </a:r>
            <a:r>
              <a:rPr lang="en-US" dirty="0"/>
              <a:t> level</a:t>
            </a:r>
          </a:p>
          <a:p>
            <a:pPr lvl="7"/>
            <a:r>
              <a:rPr lang="en-US" dirty="0" err="1"/>
              <a:t>Eigth</a:t>
            </a:r>
            <a:r>
              <a:rPr lang="en-US" dirty="0"/>
              <a:t> level</a:t>
            </a:r>
          </a:p>
        </p:txBody>
      </p:sp>
    </p:spTree>
    <p:extLst>
      <p:ext uri="{BB962C8B-B14F-4D97-AF65-F5344CB8AC3E}">
        <p14:creationId xmlns:p14="http://schemas.microsoft.com/office/powerpoint/2010/main" val="423705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19" r:id="rId3"/>
    <p:sldLayoutId id="2147483751" r:id="rId4"/>
    <p:sldLayoutId id="2147483752" r:id="rId5"/>
    <p:sldLayoutId id="2147483720" r:id="rId6"/>
    <p:sldLayoutId id="2147483753" r:id="rId7"/>
    <p:sldLayoutId id="2147483724" r:id="rId8"/>
    <p:sldLayoutId id="2147483737" r:id="rId9"/>
    <p:sldLayoutId id="2147483738" r:id="rId10"/>
    <p:sldLayoutId id="2147483725" r:id="rId11"/>
    <p:sldLayoutId id="2147483726" r:id="rId12"/>
    <p:sldLayoutId id="2147483730" r:id="rId13"/>
    <p:sldLayoutId id="2147483732" r:id="rId14"/>
    <p:sldLayoutId id="2147483734" r:id="rId15"/>
    <p:sldLayoutId id="2147483735" r:id="rId16"/>
    <p:sldLayoutId id="2147483755" r:id="rId17"/>
    <p:sldLayoutId id="2147483756" r:id="rId18"/>
    <p:sldLayoutId id="2147483757" r:id="rId19"/>
    <p:sldLayoutId id="2147483758" r:id="rId20"/>
    <p:sldLayoutId id="2147483739" r:id="rId21"/>
    <p:sldLayoutId id="2147483740" r:id="rId22"/>
    <p:sldLayoutId id="2147483731" r:id="rId23"/>
  </p:sldLayoutIdLst>
  <p:hf hdr="0" ftr="0" dt="0"/>
  <p:txStyles>
    <p:titleStyle>
      <a:lvl1pPr algn="l" defTabSz="1828347" rtl="0" eaLnBrk="1" latinLnBrk="0" hangingPunct="1">
        <a:lnSpc>
          <a:spcPct val="90000"/>
        </a:lnSpc>
        <a:spcBef>
          <a:spcPct val="0"/>
        </a:spcBef>
        <a:buNone/>
        <a:defRPr sz="8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7" rtl="0" eaLnBrk="1" latinLnBrk="0" hangingPunct="1">
        <a:lnSpc>
          <a:spcPct val="100000"/>
        </a:lnSpc>
        <a:spcBef>
          <a:spcPts val="1690"/>
        </a:spcBef>
        <a:spcAft>
          <a:spcPts val="1690"/>
        </a:spcAft>
        <a:buFontTx/>
        <a:buNone/>
        <a:defRPr sz="5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0" indent="0" algn="l" defTabSz="1828347" rtl="0" eaLnBrk="1" latinLnBrk="0" hangingPunct="1">
        <a:lnSpc>
          <a:spcPct val="100000"/>
        </a:lnSpc>
        <a:spcBef>
          <a:spcPts val="1690"/>
        </a:spcBef>
        <a:spcAft>
          <a:spcPts val="0"/>
        </a:spcAft>
        <a:buFontTx/>
        <a:buNone/>
        <a:defRPr sz="5800" b="1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1166" indent="-911166" algn="l" defTabSz="1828347" rtl="0" eaLnBrk="1" latinLnBrk="0" hangingPunct="1">
        <a:lnSpc>
          <a:spcPct val="100000"/>
        </a:lnSpc>
        <a:spcBef>
          <a:spcPts val="1690"/>
        </a:spcBef>
        <a:spcAft>
          <a:spcPts val="1690"/>
        </a:spcAft>
        <a:buFont typeface=".Lucida Grande UI Regular"/>
        <a:buChar char="―"/>
        <a:defRPr sz="5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911166" indent="-911166" algn="l" defTabSz="1828347" rtl="0" eaLnBrk="1" latinLnBrk="0" hangingPunct="1">
        <a:lnSpc>
          <a:spcPct val="100000"/>
        </a:lnSpc>
        <a:spcBef>
          <a:spcPts val="1690"/>
        </a:spcBef>
        <a:spcAft>
          <a:spcPts val="1690"/>
        </a:spcAft>
        <a:buFont typeface="+mj-lt"/>
        <a:buAutoNum type="arabicPeriod"/>
        <a:defRPr sz="5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0" indent="0" algn="l" defTabSz="1828347" rtl="0" eaLnBrk="1" latinLnBrk="0" hangingPunct="1">
        <a:lnSpc>
          <a:spcPct val="100000"/>
        </a:lnSpc>
        <a:spcBef>
          <a:spcPts val="1690"/>
        </a:spcBef>
        <a:spcAft>
          <a:spcPts val="0"/>
        </a:spcAft>
        <a:buFontTx/>
        <a:buNone/>
        <a:defRPr sz="5800" b="1" kern="120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5pPr>
      <a:lvl6pPr marL="0" indent="0" algn="l" defTabSz="1828347" rtl="0" eaLnBrk="1" latinLnBrk="0" hangingPunct="1">
        <a:lnSpc>
          <a:spcPct val="100000"/>
        </a:lnSpc>
        <a:spcBef>
          <a:spcPts val="1690"/>
        </a:spcBef>
        <a:spcAft>
          <a:spcPts val="0"/>
        </a:spcAft>
        <a:buFontTx/>
        <a:buNone/>
        <a:defRPr sz="46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708755" indent="-708755" algn="l" defTabSz="1828347" rtl="0" eaLnBrk="1" latinLnBrk="0" hangingPunct="1">
        <a:lnSpc>
          <a:spcPct val="100000"/>
        </a:lnSpc>
        <a:spcBef>
          <a:spcPts val="1690"/>
        </a:spcBef>
        <a:spcAft>
          <a:spcPts val="0"/>
        </a:spcAft>
        <a:buFont typeface="Системный шрифт"/>
        <a:buChar char="—"/>
        <a:defRPr sz="46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708686" indent="-708686" algn="l" defTabSz="1828347" rtl="0" eaLnBrk="1" latinLnBrk="0" hangingPunct="1">
        <a:lnSpc>
          <a:spcPct val="100000"/>
        </a:lnSpc>
        <a:spcBef>
          <a:spcPts val="1690"/>
        </a:spcBef>
        <a:spcAft>
          <a:spcPts val="0"/>
        </a:spcAft>
        <a:buFont typeface="+mj-lt"/>
        <a:buAutoNum type="arabicPeriod"/>
        <a:defRPr sz="46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0" indent="0" algn="l" defTabSz="1828347" rtl="0" eaLnBrk="1" latinLnBrk="0" hangingPunct="1">
        <a:lnSpc>
          <a:spcPts val="5738"/>
        </a:lnSpc>
        <a:spcBef>
          <a:spcPts val="1773"/>
        </a:spcBef>
        <a:spcAft>
          <a:spcPts val="1773"/>
        </a:spcAft>
        <a:buFontTx/>
        <a:buNone/>
        <a:defRPr sz="4782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bodyStyle>
    <p:otherStyle>
      <a:defPPr>
        <a:defRPr lang="en-US"/>
      </a:defPPr>
      <a:lvl1pPr marL="0" algn="l" defTabSz="1828347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174" algn="l" defTabSz="1828347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7" algn="l" defTabSz="1828347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9" algn="l" defTabSz="1828347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693" algn="l" defTabSz="1828347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0868" algn="l" defTabSz="1828347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5040" algn="l" defTabSz="1828347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99214" algn="l" defTabSz="1828347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3385" algn="l" defTabSz="1828347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906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1131" userDrawn="1">
          <p15:clr>
            <a:srgbClr val="F26B43"/>
          </p15:clr>
        </p15:guide>
        <p15:guide id="5" pos="1416" userDrawn="1">
          <p15:clr>
            <a:srgbClr val="F26B43"/>
          </p15:clr>
        </p15:guide>
        <p15:guide id="6" pos="1987" userDrawn="1">
          <p15:clr>
            <a:srgbClr val="F26B43"/>
          </p15:clr>
        </p15:guide>
        <p15:guide id="7" pos="2839" userDrawn="1">
          <p15:clr>
            <a:srgbClr val="F26B43"/>
          </p15:clr>
        </p15:guide>
        <p15:guide id="8" pos="3119" userDrawn="1">
          <p15:clr>
            <a:srgbClr val="F26B43"/>
          </p15:clr>
        </p15:guide>
        <p15:guide id="9" pos="3410" userDrawn="1">
          <p15:clr>
            <a:srgbClr val="F26B43"/>
          </p15:clr>
        </p15:guide>
        <p15:guide id="10" pos="4261" userDrawn="1">
          <p15:clr>
            <a:srgbClr val="F26B43"/>
          </p15:clr>
        </p15:guide>
        <p15:guide id="11" pos="4527" userDrawn="1">
          <p15:clr>
            <a:srgbClr val="F26B43"/>
          </p15:clr>
        </p15:guide>
        <p15:guide id="12" pos="7116" userDrawn="1">
          <p15:clr>
            <a:srgbClr val="F26B43"/>
          </p15:clr>
        </p15:guide>
        <p15:guide id="15" pos="7395" userDrawn="1">
          <p15:clr>
            <a:srgbClr val="F26B43"/>
          </p15:clr>
        </p15:guide>
        <p15:guide id="17" pos="8527" userDrawn="1">
          <p15:clr>
            <a:srgbClr val="F26B43"/>
          </p15:clr>
        </p15:guide>
        <p15:guide id="22" pos="8812" userDrawn="1">
          <p15:clr>
            <a:srgbClr val="F26B43"/>
          </p15:clr>
        </p15:guide>
        <p15:guide id="24" pos="11663" userDrawn="1">
          <p15:clr>
            <a:srgbClr val="F26B43"/>
          </p15:clr>
        </p15:guide>
        <p15:guide id="26" pos="11951" userDrawn="1">
          <p15:clr>
            <a:srgbClr val="F26B43"/>
          </p15:clr>
        </p15:guide>
        <p15:guide id="27" orient="horz" pos="554" userDrawn="1">
          <p15:clr>
            <a:srgbClr val="F26B43"/>
          </p15:clr>
        </p15:guide>
        <p15:guide id="28" orient="horz" pos="1113" userDrawn="1">
          <p15:clr>
            <a:srgbClr val="F26B43"/>
          </p15:clr>
        </p15:guide>
        <p15:guide id="29" orient="horz" pos="1672" userDrawn="1">
          <p15:clr>
            <a:srgbClr val="F26B43"/>
          </p15:clr>
        </p15:guide>
        <p15:guide id="30" orient="horz" pos="7250" userDrawn="1">
          <p15:clr>
            <a:srgbClr val="F26B43"/>
          </p15:clr>
        </p15:guide>
        <p15:guide id="31" orient="horz" pos="7806" userDrawn="1">
          <p15:clr>
            <a:srgbClr val="F26B43"/>
          </p15:clr>
        </p15:guide>
        <p15:guide id="33" pos="4839" userDrawn="1">
          <p15:clr>
            <a:srgbClr val="F26B43"/>
          </p15:clr>
        </p15:guide>
        <p15:guide id="34" pos="5402" userDrawn="1">
          <p15:clr>
            <a:srgbClr val="F26B43"/>
          </p15:clr>
        </p15:guide>
        <p15:guide id="35" pos="5973" userDrawn="1">
          <p15:clr>
            <a:srgbClr val="F26B43"/>
          </p15:clr>
        </p15:guide>
        <p15:guide id="36" pos="7960" userDrawn="1">
          <p15:clr>
            <a:srgbClr val="F26B43"/>
          </p15:clr>
        </p15:guide>
        <p15:guide id="37" pos="6541" userDrawn="1">
          <p15:clr>
            <a:srgbClr val="F26B43"/>
          </p15:clr>
        </p15:guide>
        <p15:guide id="38" pos="9386" userDrawn="1">
          <p15:clr>
            <a:srgbClr val="F26B43"/>
          </p15:clr>
        </p15:guide>
        <p15:guide id="39" pos="9666" userDrawn="1">
          <p15:clr>
            <a:srgbClr val="F26B43"/>
          </p15:clr>
        </p15:guide>
        <p15:guide id="40" pos="9957" userDrawn="1">
          <p15:clr>
            <a:srgbClr val="F26B43"/>
          </p15:clr>
        </p15:guide>
        <p15:guide id="41" pos="10237" userDrawn="1">
          <p15:clr>
            <a:srgbClr val="F26B43"/>
          </p15:clr>
        </p15:guide>
        <p15:guide id="42" pos="10522" userDrawn="1">
          <p15:clr>
            <a:srgbClr val="F26B43"/>
          </p15:clr>
        </p15:guide>
        <p15:guide id="43" pos="10805" userDrawn="1">
          <p15:clr>
            <a:srgbClr val="F26B43"/>
          </p15:clr>
        </p15:guide>
        <p15:guide id="44" pos="11089" userDrawn="1">
          <p15:clr>
            <a:srgbClr val="F26B43"/>
          </p15:clr>
        </p15:guide>
        <p15:guide id="45" pos="11375" userDrawn="1">
          <p15:clr>
            <a:srgbClr val="F26B43"/>
          </p15:clr>
        </p15:guide>
        <p15:guide id="46" pos="12234" userDrawn="1">
          <p15:clr>
            <a:srgbClr val="F26B43"/>
          </p15:clr>
        </p15:guide>
        <p15:guide id="47" pos="14500" userDrawn="1">
          <p15:clr>
            <a:srgbClr val="F26B43"/>
          </p15:clr>
        </p15:guide>
        <p15:guide id="48" orient="horz" pos="6691" userDrawn="1">
          <p15:clr>
            <a:srgbClr val="F26B43"/>
          </p15:clr>
        </p15:guide>
        <p15:guide id="49" orient="horz" pos="6134" userDrawn="1">
          <p15:clr>
            <a:srgbClr val="F26B43"/>
          </p15:clr>
        </p15:guide>
        <p15:guide id="50" orient="horz" pos="5578" userDrawn="1">
          <p15:clr>
            <a:srgbClr val="F26B43"/>
          </p15:clr>
        </p15:guide>
        <p15:guide id="51" orient="horz" pos="5295" userDrawn="1">
          <p15:clr>
            <a:srgbClr val="F26B43"/>
          </p15:clr>
        </p15:guide>
        <p15:guide id="52" orient="horz" pos="4460" userDrawn="1">
          <p15:clr>
            <a:srgbClr val="F26B43"/>
          </p15:clr>
        </p15:guide>
        <p15:guide id="53" orient="horz" pos="3347" userDrawn="1">
          <p15:clr>
            <a:srgbClr val="F26B43"/>
          </p15:clr>
        </p15:guide>
        <p15:guide id="54" orient="horz" pos="2788" userDrawn="1">
          <p15:clr>
            <a:srgbClr val="F26B43"/>
          </p15:clr>
        </p15:guide>
        <p15:guide id="55" orient="horz" pos="2231" userDrawn="1">
          <p15:clr>
            <a:srgbClr val="F26B43"/>
          </p15:clr>
        </p15:guide>
        <p15:guide id="56" pos="557" userDrawn="1">
          <p15:clr>
            <a:srgbClr val="F26B43"/>
          </p15:clr>
        </p15:guide>
        <p15:guide id="57" orient="horz" pos="278" userDrawn="1">
          <p15:clr>
            <a:srgbClr val="F26B43"/>
          </p15:clr>
        </p15:guide>
        <p15:guide id="58" orient="horz" pos="834" userDrawn="1">
          <p15:clr>
            <a:srgbClr val="F26B43"/>
          </p15:clr>
        </p15:guide>
        <p15:guide id="59" orient="horz" pos="1394" userDrawn="1">
          <p15:clr>
            <a:srgbClr val="F26B43"/>
          </p15:clr>
        </p15:guide>
        <p15:guide id="60" orient="horz" pos="1952" userDrawn="1">
          <p15:clr>
            <a:srgbClr val="F26B43"/>
          </p15:clr>
        </p15:guide>
        <p15:guide id="61" orient="horz" pos="2511" userDrawn="1">
          <p15:clr>
            <a:srgbClr val="F26B43"/>
          </p15:clr>
        </p15:guide>
        <p15:guide id="62" orient="horz" pos="3070" userDrawn="1">
          <p15:clr>
            <a:srgbClr val="F26B43"/>
          </p15:clr>
        </p15:guide>
        <p15:guide id="63" orient="horz" pos="3624" userDrawn="1">
          <p15:clr>
            <a:srgbClr val="F26B43"/>
          </p15:clr>
        </p15:guide>
        <p15:guide id="64" orient="horz" pos="4185" userDrawn="1">
          <p15:clr>
            <a:srgbClr val="F26B43"/>
          </p15:clr>
        </p15:guide>
        <p15:guide id="65" orient="horz" pos="4739" userDrawn="1">
          <p15:clr>
            <a:srgbClr val="F26B43"/>
          </p15:clr>
        </p15:guide>
        <p15:guide id="66" orient="horz" pos="5019" userDrawn="1">
          <p15:clr>
            <a:srgbClr val="F26B43"/>
          </p15:clr>
        </p15:guide>
        <p15:guide id="67" orient="horz" pos="5855" userDrawn="1">
          <p15:clr>
            <a:srgbClr val="F26B43"/>
          </p15:clr>
        </p15:guide>
        <p15:guide id="68" orient="horz" pos="6414" userDrawn="1">
          <p15:clr>
            <a:srgbClr val="F26B43"/>
          </p15:clr>
        </p15:guide>
        <p15:guide id="69" orient="horz" pos="6970" userDrawn="1">
          <p15:clr>
            <a:srgbClr val="F26B43"/>
          </p15:clr>
        </p15:guide>
        <p15:guide id="70" orient="horz" pos="7527" userDrawn="1">
          <p15:clr>
            <a:srgbClr val="F26B43"/>
          </p15:clr>
        </p15:guide>
        <p15:guide id="71" orient="horz" pos="8086" userDrawn="1">
          <p15:clr>
            <a:srgbClr val="F26B43"/>
          </p15:clr>
        </p15:guide>
        <p15:guide id="72" pos="8243" userDrawn="1">
          <p15:clr>
            <a:srgbClr val="F26B43"/>
          </p15:clr>
        </p15:guide>
        <p15:guide id="73" pos="9092" userDrawn="1">
          <p15:clr>
            <a:srgbClr val="F26B43"/>
          </p15:clr>
        </p15:guide>
        <p15:guide id="74" pos="12514" userDrawn="1">
          <p15:clr>
            <a:srgbClr val="F26B43"/>
          </p15:clr>
        </p15:guide>
        <p15:guide id="75" pos="12797" userDrawn="1">
          <p15:clr>
            <a:srgbClr val="F26B43"/>
          </p15:clr>
        </p15:guide>
        <p15:guide id="76" pos="13076" userDrawn="1">
          <p15:clr>
            <a:srgbClr val="F26B43"/>
          </p15:clr>
        </p15:guide>
        <p15:guide id="77" pos="13356" userDrawn="1">
          <p15:clr>
            <a:srgbClr val="F26B43"/>
          </p15:clr>
        </p15:guide>
        <p15:guide id="78" pos="13647" userDrawn="1">
          <p15:clr>
            <a:srgbClr val="F26B43"/>
          </p15:clr>
        </p15:guide>
        <p15:guide id="79" pos="13933" userDrawn="1">
          <p15:clr>
            <a:srgbClr val="F26B43"/>
          </p15:clr>
        </p15:guide>
        <p15:guide id="80" pos="14218" userDrawn="1">
          <p15:clr>
            <a:srgbClr val="F26B43"/>
          </p15:clr>
        </p15:guide>
        <p15:guide id="81" pos="14785" userDrawn="1">
          <p15:clr>
            <a:srgbClr val="F26B43"/>
          </p15:clr>
        </p15:guide>
        <p15:guide id="82" pos="15071" userDrawn="1">
          <p15:clr>
            <a:srgbClr val="F26B43"/>
          </p15:clr>
        </p15:guide>
        <p15:guide id="83" pos="6827" userDrawn="1">
          <p15:clr>
            <a:srgbClr val="F26B43"/>
          </p15:clr>
        </p15:guide>
        <p15:guide id="84" pos="6253" userDrawn="1">
          <p15:clr>
            <a:srgbClr val="F26B43"/>
          </p15:clr>
        </p15:guide>
        <p15:guide id="85" pos="5687" userDrawn="1">
          <p15:clr>
            <a:srgbClr val="F26B43"/>
          </p15:clr>
        </p15:guide>
        <p15:guide id="86" pos="5119" userDrawn="1">
          <p15:clr>
            <a:srgbClr val="F26B43"/>
          </p15:clr>
        </p15:guide>
        <p15:guide id="87" pos="3696" userDrawn="1">
          <p15:clr>
            <a:srgbClr val="F26B43"/>
          </p15:clr>
        </p15:guide>
        <p15:guide id="88" pos="3979" userDrawn="1">
          <p15:clr>
            <a:srgbClr val="F26B43"/>
          </p15:clr>
        </p15:guide>
        <p15:guide id="89" pos="2557" userDrawn="1">
          <p15:clr>
            <a:srgbClr val="F26B43"/>
          </p15:clr>
        </p15:guide>
        <p15:guide id="90" pos="2271" userDrawn="1">
          <p15:clr>
            <a:srgbClr val="F26B43"/>
          </p15:clr>
        </p15:guide>
        <p15:guide id="91" pos="1699" userDrawn="1">
          <p15:clr>
            <a:srgbClr val="F26B43"/>
          </p15:clr>
        </p15:guide>
        <p15:guide id="92" pos="848" userDrawn="1">
          <p15:clr>
            <a:srgbClr val="F26B43"/>
          </p15:clr>
        </p15:guide>
        <p15:guide id="93" pos="271" userDrawn="1">
          <p15:clr>
            <a:srgbClr val="F26B43"/>
          </p15:clr>
        </p15:guide>
        <p15:guide id="94" orient="horz" pos="836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tiff"/><Relationship Id="rId4" Type="http://schemas.openxmlformats.org/officeDocument/2006/relationships/image" Target="../media/image6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tiff"/><Relationship Id="rId4" Type="http://schemas.openxmlformats.org/officeDocument/2006/relationships/image" Target="../media/image12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tiff"/><Relationship Id="rId4" Type="http://schemas.openxmlformats.org/officeDocument/2006/relationships/image" Target="../media/image6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tiff"/><Relationship Id="rId4" Type="http://schemas.openxmlformats.org/officeDocument/2006/relationships/image" Target="../media/image6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tiff"/><Relationship Id="rId5" Type="http://schemas.openxmlformats.org/officeDocument/2006/relationships/image" Target="../media/image24.tiff"/><Relationship Id="rId4" Type="http://schemas.openxmlformats.org/officeDocument/2006/relationships/image" Target="../media/image6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mailto:pshchedukhin@ozon.ru" TargetMode="Externa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8.tiff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4623300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92062F-25F0-BF4C-8908-FE24032ACF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4773" y="4750904"/>
            <a:ext cx="19421538" cy="1587569"/>
          </a:xfrm>
        </p:spPr>
        <p:txBody>
          <a:bodyPr/>
          <a:lstStyle/>
          <a:p>
            <a:r>
              <a:rPr lang="ru-RU" sz="9600" dirty="0"/>
              <a:t>Как «продать» баг разработчику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216EE67-E77C-B54F-A782-934B19408D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4773" y="8855076"/>
            <a:ext cx="19421536" cy="1302715"/>
          </a:xfrm>
        </p:spPr>
        <p:txBody>
          <a:bodyPr/>
          <a:lstStyle/>
          <a:p>
            <a:r>
              <a:rPr lang="ru-RU" dirty="0"/>
              <a:t>Павел  </a:t>
            </a:r>
            <a:r>
              <a:rPr lang="ru-RU" dirty="0" err="1"/>
              <a:t>Щедухин</a:t>
            </a:r>
            <a:endParaRPr lang="ru-R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38D4CF-5B0B-324D-9C64-E424A745B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72622" y="-50385"/>
            <a:ext cx="2509791" cy="181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859160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7D27F-8307-2F42-9553-6E34799462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7003" y="3986211"/>
            <a:ext cx="19421538" cy="1477887"/>
          </a:xfrm>
        </p:spPr>
        <p:txBody>
          <a:bodyPr/>
          <a:lstStyle/>
          <a:p>
            <a:r>
              <a:rPr lang="ru-RU" dirty="0"/>
              <a:t>О докладчике</a:t>
            </a:r>
            <a:endParaRPr lang="en-R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98A849-A0A1-D149-832E-6EFDBF97E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72622" y="0"/>
            <a:ext cx="2509791" cy="18154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6909161-E401-3640-9B1B-58C3EF99024F}"/>
              </a:ext>
            </a:extLst>
          </p:cNvPr>
          <p:cNvSpPr txBox="1"/>
          <p:nvPr/>
        </p:nvSpPr>
        <p:spPr>
          <a:xfrm>
            <a:off x="3166946" y="7634894"/>
            <a:ext cx="18951595" cy="1948686"/>
          </a:xfrm>
          <a:prstGeom prst="rect">
            <a:avLst/>
          </a:prstGeom>
          <a:noFill/>
        </p:spPr>
        <p:txBody>
          <a:bodyPr wrap="square" lIns="0" tIns="162000" rIns="0" bIns="0" rtlCol="0" anchor="t">
            <a:spAutoFit/>
          </a:bodyPr>
          <a:lstStyle/>
          <a:p>
            <a:pPr marL="857250" indent="-8572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5800" dirty="0">
                <a:solidFill>
                  <a:schemeClr val="bg1"/>
                </a:solidFill>
              </a:rPr>
              <a:t>Руковожу тестированием приложения </a:t>
            </a:r>
            <a:r>
              <a:rPr lang="en-US" sz="5800" dirty="0">
                <a:solidFill>
                  <a:schemeClr val="bg1"/>
                </a:solidFill>
              </a:rPr>
              <a:t>OZON</a:t>
            </a:r>
          </a:p>
          <a:p>
            <a:pPr marL="857250" indent="-8572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5800" dirty="0">
                <a:solidFill>
                  <a:schemeClr val="bg1"/>
                </a:solidFill>
              </a:rPr>
              <a:t>До тестирования был разработчиком</a:t>
            </a:r>
          </a:p>
        </p:txBody>
      </p:sp>
    </p:spTree>
    <p:extLst>
      <p:ext uri="{BB962C8B-B14F-4D97-AF65-F5344CB8AC3E}">
        <p14:creationId xmlns:p14="http://schemas.microsoft.com/office/powerpoint/2010/main" val="3803512892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7D27F-8307-2F42-9553-6E34799462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7003" y="3986212"/>
            <a:ext cx="19421538" cy="1554854"/>
          </a:xfrm>
        </p:spPr>
        <p:txBody>
          <a:bodyPr/>
          <a:lstStyle/>
          <a:p>
            <a:r>
              <a:rPr lang="ru-RU" dirty="0"/>
              <a:t>Сопротивление</a:t>
            </a:r>
            <a:endParaRPr lang="en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1D1B0E-174A-7244-8A5E-075C04EA41FB}"/>
              </a:ext>
            </a:extLst>
          </p:cNvPr>
          <p:cNvSpPr txBox="1"/>
          <p:nvPr/>
        </p:nvSpPr>
        <p:spPr>
          <a:xfrm>
            <a:off x="1739590" y="6779941"/>
            <a:ext cx="6490010" cy="1056134"/>
          </a:xfrm>
          <a:prstGeom prst="rect">
            <a:avLst/>
          </a:prstGeom>
          <a:noFill/>
        </p:spPr>
        <p:txBody>
          <a:bodyPr wrap="square" lIns="0" tIns="162000" rIns="0" bIns="0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ru-RU" sz="5800" dirty="0">
                <a:solidFill>
                  <a:schemeClr val="bg1"/>
                </a:solidFill>
              </a:rPr>
              <a:t>Это не баг, а </a:t>
            </a:r>
            <a:r>
              <a:rPr lang="ru-RU" sz="5800" dirty="0" err="1">
                <a:solidFill>
                  <a:schemeClr val="bg1"/>
                </a:solidFill>
              </a:rPr>
              <a:t>фича</a:t>
            </a:r>
            <a:endParaRPr lang="ru-RU" sz="58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CD92D8-D220-A940-A912-8162C96D558B}"/>
              </a:ext>
            </a:extLst>
          </p:cNvPr>
          <p:cNvSpPr txBox="1"/>
          <p:nvPr/>
        </p:nvSpPr>
        <p:spPr>
          <a:xfrm>
            <a:off x="16165551" y="11548946"/>
            <a:ext cx="6490010" cy="1056134"/>
          </a:xfrm>
          <a:prstGeom prst="rect">
            <a:avLst/>
          </a:prstGeom>
          <a:noFill/>
        </p:spPr>
        <p:txBody>
          <a:bodyPr wrap="square" lIns="0" tIns="162000" rIns="0" bIns="0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ru-RU" sz="5800" dirty="0">
                <a:solidFill>
                  <a:schemeClr val="bg1"/>
                </a:solidFill>
              </a:rPr>
              <a:t>Не было описано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6FDC56-CF4E-CC4D-B6E2-819D002854F9}"/>
              </a:ext>
            </a:extLst>
          </p:cNvPr>
          <p:cNvSpPr txBox="1"/>
          <p:nvPr/>
        </p:nvSpPr>
        <p:spPr>
          <a:xfrm>
            <a:off x="3226420" y="11199542"/>
            <a:ext cx="6490010" cy="1056134"/>
          </a:xfrm>
          <a:prstGeom prst="rect">
            <a:avLst/>
          </a:prstGeom>
          <a:noFill/>
        </p:spPr>
        <p:txBody>
          <a:bodyPr wrap="square" lIns="0" tIns="162000" rIns="0" bIns="0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ru-RU" sz="5800" dirty="0">
                <a:solidFill>
                  <a:schemeClr val="bg1"/>
                </a:solidFill>
              </a:rPr>
              <a:t>Долго править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F7CB70-2A11-0940-8103-40BA2D65998C}"/>
              </a:ext>
            </a:extLst>
          </p:cNvPr>
          <p:cNvSpPr txBox="1"/>
          <p:nvPr/>
        </p:nvSpPr>
        <p:spPr>
          <a:xfrm>
            <a:off x="13314556" y="7132000"/>
            <a:ext cx="8803985" cy="1056134"/>
          </a:xfrm>
          <a:prstGeom prst="rect">
            <a:avLst/>
          </a:prstGeom>
          <a:noFill/>
        </p:spPr>
        <p:txBody>
          <a:bodyPr wrap="square" lIns="0" tIns="162000" rIns="0" bIns="0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ru-RU" sz="5800" dirty="0">
                <a:solidFill>
                  <a:schemeClr val="bg1"/>
                </a:solidFill>
              </a:rPr>
              <a:t>На </a:t>
            </a:r>
            <a:r>
              <a:rPr lang="ru-RU" sz="5800" dirty="0" err="1">
                <a:solidFill>
                  <a:schemeClr val="bg1"/>
                </a:solidFill>
              </a:rPr>
              <a:t>проде</a:t>
            </a:r>
            <a:r>
              <a:rPr lang="ru-RU" sz="5800" dirty="0">
                <a:solidFill>
                  <a:schemeClr val="bg1"/>
                </a:solidFill>
              </a:rPr>
              <a:t> такого не будет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20808D-1AC2-AC45-BA53-2479CE3DDA9C}"/>
              </a:ext>
            </a:extLst>
          </p:cNvPr>
          <p:cNvSpPr txBox="1"/>
          <p:nvPr/>
        </p:nvSpPr>
        <p:spPr>
          <a:xfrm>
            <a:off x="8945318" y="9427010"/>
            <a:ext cx="7229708" cy="1056134"/>
          </a:xfrm>
          <a:prstGeom prst="rect">
            <a:avLst/>
          </a:prstGeom>
          <a:noFill/>
        </p:spPr>
        <p:txBody>
          <a:bodyPr wrap="square" lIns="0" tIns="162000" rIns="0" bIns="0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ru-RU" sz="5800" dirty="0">
                <a:solidFill>
                  <a:schemeClr val="bg1"/>
                </a:solidFill>
              </a:rPr>
              <a:t>Не воспроизводится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389FEF7-946F-8247-AE0C-2A47332A0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72622" y="0"/>
            <a:ext cx="2509791" cy="181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696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7D27F-8307-2F42-9553-6E34799462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7003" y="3986211"/>
            <a:ext cx="19421538" cy="1202015"/>
          </a:xfrm>
        </p:spPr>
        <p:txBody>
          <a:bodyPr/>
          <a:lstStyle/>
          <a:p>
            <a:r>
              <a:rPr lang="ru-RU" sz="9600" dirty="0"/>
              <a:t>Идиллия</a:t>
            </a:r>
            <a:endParaRPr lang="en-R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D44F58-EFD4-7A44-B64B-4BC76A68D9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61288" y="5188227"/>
            <a:ext cx="11421126" cy="85277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05D854B-5792-5D49-8B6C-EB36D42EC3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72622" y="0"/>
            <a:ext cx="2509791" cy="181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314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7D27F-8307-2F42-9553-6E34799462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7003" y="3986211"/>
            <a:ext cx="19421538" cy="1500189"/>
          </a:xfrm>
        </p:spPr>
        <p:txBody>
          <a:bodyPr/>
          <a:lstStyle/>
          <a:p>
            <a:r>
              <a:rPr lang="ru-RU" sz="9600" dirty="0"/>
              <a:t>Реальность</a:t>
            </a:r>
            <a:endParaRPr lang="en-R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55435A-0F91-4542-A416-E40D43393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83548" y="4995334"/>
            <a:ext cx="11898865" cy="872066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DF80D6B-08D4-B64E-A75D-F73E622CD5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72622" y="0"/>
            <a:ext cx="2509791" cy="181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194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F5B1C-EF34-4F4D-A28E-4B991D81C2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9600" dirty="0"/>
              <a:t>Почему так</a:t>
            </a:r>
            <a:endParaRPr lang="en-R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91392C-E753-BA41-B3E2-1BD3C0650B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4" t="2532" r="3968" b="3723"/>
          <a:stretch/>
        </p:blipFill>
        <p:spPr>
          <a:xfrm>
            <a:off x="11807687" y="5138704"/>
            <a:ext cx="12574725" cy="85772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0ED54AA-2909-7C41-BD5B-7EE7F9B770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72622" y="0"/>
            <a:ext cx="2509791" cy="181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2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12955-61D0-9348-95C3-8699F441F6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7003" y="3986212"/>
            <a:ext cx="19421538" cy="1241772"/>
          </a:xfrm>
        </p:spPr>
        <p:txBody>
          <a:bodyPr/>
          <a:lstStyle/>
          <a:p>
            <a:r>
              <a:rPr lang="en-US" sz="9600" dirty="0"/>
              <a:t>QA </a:t>
            </a:r>
            <a:r>
              <a:rPr lang="ru-RU" sz="9600" dirty="0"/>
              <a:t>приходят</a:t>
            </a:r>
            <a:endParaRPr lang="en-RU" sz="9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59C014-71C9-B94B-BE71-78AE8761F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3095" y="5206765"/>
            <a:ext cx="8559317" cy="86984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6A0F4F2-E660-CD47-A16C-870009D8F5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72622" y="0"/>
            <a:ext cx="2509791" cy="18154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0013936-B9B2-9840-AD91-C86C78B12CD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056"/>
          <a:stretch/>
        </p:blipFill>
        <p:spPr>
          <a:xfrm>
            <a:off x="2697003" y="472910"/>
            <a:ext cx="17486704" cy="1279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123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12955-61D0-9348-95C3-8699F441F6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7003" y="3986212"/>
            <a:ext cx="19421538" cy="1241772"/>
          </a:xfrm>
        </p:spPr>
        <p:txBody>
          <a:bodyPr/>
          <a:lstStyle/>
          <a:p>
            <a:r>
              <a:rPr lang="en-US" sz="9600" dirty="0"/>
              <a:t>QA </a:t>
            </a:r>
            <a:r>
              <a:rPr lang="ru-RU" sz="9600" dirty="0"/>
              <a:t>понимают</a:t>
            </a:r>
            <a:endParaRPr lang="en-RU" sz="9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A0F4F2-E660-CD47-A16C-870009D8F5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72622" y="0"/>
            <a:ext cx="2509791" cy="18154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9A5A2F-F86E-4E40-8FCE-F6ABA953B6E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941"/>
          <a:stretch/>
        </p:blipFill>
        <p:spPr>
          <a:xfrm>
            <a:off x="15853188" y="5227985"/>
            <a:ext cx="8529226" cy="84880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763FA3-A02C-F443-BB45-D0649A12A4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0936" y="5839038"/>
            <a:ext cx="7445203" cy="518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2712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12955-61D0-9348-95C3-8699F441F6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9600" dirty="0"/>
              <a:t>QA </a:t>
            </a:r>
            <a:r>
              <a:rPr lang="ru-RU" sz="9600" dirty="0"/>
              <a:t>описывают</a:t>
            </a:r>
            <a:endParaRPr lang="en-R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CC978C-9984-9441-AA81-140D429472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0504" y="5164570"/>
            <a:ext cx="11401909" cy="85514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510789C-6AC8-6846-B946-1372CB594A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72622" y="0"/>
            <a:ext cx="2509791" cy="18154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88D18F2-74FA-7D46-8118-262BA835F4FB}"/>
              </a:ext>
            </a:extLst>
          </p:cNvPr>
          <p:cNvSpPr txBox="1"/>
          <p:nvPr/>
        </p:nvSpPr>
        <p:spPr>
          <a:xfrm>
            <a:off x="2697003" y="6958361"/>
            <a:ext cx="10550646" cy="1056134"/>
          </a:xfrm>
          <a:prstGeom prst="rect">
            <a:avLst/>
          </a:prstGeom>
          <a:noFill/>
        </p:spPr>
        <p:txBody>
          <a:bodyPr wrap="square" lIns="0" tIns="162000" rIns="0" bIns="0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ru-RU" sz="5800" dirty="0">
                <a:solidFill>
                  <a:schemeClr val="bg1"/>
                </a:solidFill>
              </a:rPr>
              <a:t>Форма не работает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7AEE1C-E04B-8542-AD14-11E9B61AFF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5132" y="7067154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6579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501C6-C3AF-4349-8DD7-C145693638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9600" dirty="0"/>
              <a:t>QA </a:t>
            </a:r>
            <a:r>
              <a:rPr lang="ru-RU" sz="9600" dirty="0"/>
              <a:t>думают</a:t>
            </a:r>
            <a:endParaRPr lang="en-R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006E76-B271-DA40-8AAB-451BF6CF53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49"/>
          <a:stretch/>
        </p:blipFill>
        <p:spPr>
          <a:xfrm>
            <a:off x="9120637" y="5208105"/>
            <a:ext cx="15261776" cy="85078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BC944F6-CB07-8B40-AA8D-C073325E62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72622" y="0"/>
            <a:ext cx="2509791" cy="18154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7E0F6EB-2767-D94E-9E43-4936975626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61044" y="5208105"/>
            <a:ext cx="7521369" cy="852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0156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7D27F-8307-2F42-9553-6E34799462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7003" y="3986212"/>
            <a:ext cx="19421538" cy="1241772"/>
          </a:xfrm>
        </p:spPr>
        <p:txBody>
          <a:bodyPr/>
          <a:lstStyle/>
          <a:p>
            <a:r>
              <a:rPr lang="en-US" sz="9600" dirty="0"/>
              <a:t>QA </a:t>
            </a:r>
            <a:r>
              <a:rPr lang="ru-RU" sz="9600" dirty="0"/>
              <a:t>зарабатывают</a:t>
            </a:r>
            <a:endParaRPr lang="en-R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AF8C5A-CF7F-FA46-B2FA-9328300E4B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0017" y="5224203"/>
            <a:ext cx="11322396" cy="84917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DC14245-7520-B045-905A-3A95A32D2F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72622" y="0"/>
            <a:ext cx="2509791" cy="181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6010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B3654-F8AD-2C4B-91C8-A16296885C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7003" y="3986212"/>
            <a:ext cx="19421538" cy="1281528"/>
          </a:xfrm>
        </p:spPr>
        <p:txBody>
          <a:bodyPr/>
          <a:lstStyle/>
          <a:p>
            <a:r>
              <a:rPr lang="en-US" sz="9600" dirty="0"/>
              <a:t>QA </a:t>
            </a:r>
            <a:r>
              <a:rPr lang="ru-RU" sz="9600" dirty="0"/>
              <a:t>останавливаются</a:t>
            </a:r>
            <a:endParaRPr lang="en-RU" sz="9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9462E0-E768-2243-8DC2-CF16CBACE9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330"/>
          <a:stretch/>
        </p:blipFill>
        <p:spPr>
          <a:xfrm>
            <a:off x="15732560" y="5267741"/>
            <a:ext cx="8649853" cy="8448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4B029E-34AC-A042-8E1F-CF7366D93B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72622" y="0"/>
            <a:ext cx="2509791" cy="181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181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B3654-F8AD-2C4B-91C8-A16296885C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7003" y="3986212"/>
            <a:ext cx="19421538" cy="1301406"/>
          </a:xfrm>
        </p:spPr>
        <p:txBody>
          <a:bodyPr/>
          <a:lstStyle/>
          <a:p>
            <a:r>
              <a:rPr lang="en-US" sz="9600" dirty="0"/>
              <a:t>QA </a:t>
            </a:r>
            <a:r>
              <a:rPr lang="ru-RU" sz="9600" dirty="0"/>
              <a:t>вникают</a:t>
            </a:r>
            <a:endParaRPr lang="en-RU" sz="9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50A848-600E-134C-9E04-2AA313F1A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7224" y="5287618"/>
            <a:ext cx="16105189" cy="84283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2E16C5-530D-7240-91AA-C2B03F9D16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72622" y="0"/>
            <a:ext cx="2509791" cy="181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4391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B3654-F8AD-2C4B-91C8-A16296885C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7003" y="3986212"/>
            <a:ext cx="19421538" cy="1301406"/>
          </a:xfrm>
        </p:spPr>
        <p:txBody>
          <a:bodyPr/>
          <a:lstStyle/>
          <a:p>
            <a:r>
              <a:rPr lang="en-US" sz="9600" dirty="0"/>
              <a:t>QA </a:t>
            </a:r>
            <a:r>
              <a:rPr lang="ru-RU" sz="9600" dirty="0"/>
              <a:t>доказывают</a:t>
            </a:r>
            <a:endParaRPr lang="en-RU" sz="9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DEAEAB-6DE0-4F43-9FEB-28C060D115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471"/>
          <a:stretch/>
        </p:blipFill>
        <p:spPr>
          <a:xfrm>
            <a:off x="12740522" y="5287619"/>
            <a:ext cx="11641891" cy="84283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266AC7-5DDE-EF4F-9293-FCC49EE054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72622" y="0"/>
            <a:ext cx="2509791" cy="181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1596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B3654-F8AD-2C4B-91C8-A16296885C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7003" y="3986211"/>
            <a:ext cx="19421538" cy="1361041"/>
          </a:xfrm>
        </p:spPr>
        <p:txBody>
          <a:bodyPr/>
          <a:lstStyle/>
          <a:p>
            <a:r>
              <a:rPr lang="en-US" sz="9600" dirty="0"/>
              <a:t>QA </a:t>
            </a:r>
            <a:r>
              <a:rPr lang="ru-RU" sz="9600" dirty="0"/>
              <a:t>чувствуют</a:t>
            </a:r>
            <a:endParaRPr lang="en-RU" sz="9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E1FAD3-D09F-D846-A346-50D6B87CF1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31684" y="5347252"/>
            <a:ext cx="10450729" cy="83687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9EB9AC2-D3E0-464D-9FC4-9B49EEFB72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72622" y="0"/>
            <a:ext cx="2509791" cy="181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070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B3654-F8AD-2C4B-91C8-A16296885C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7003" y="3986211"/>
            <a:ext cx="19421538" cy="1361041"/>
          </a:xfrm>
        </p:spPr>
        <p:txBody>
          <a:bodyPr/>
          <a:lstStyle/>
          <a:p>
            <a:r>
              <a:rPr lang="en-US" sz="9600" dirty="0"/>
              <a:t>QA</a:t>
            </a:r>
            <a:r>
              <a:rPr lang="ru-RU" sz="9600" dirty="0"/>
              <a:t> эскалируют</a:t>
            </a:r>
            <a:endParaRPr lang="en-RU" sz="9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4F4E14-660B-104F-9DA2-C08637004A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92470" y="5044955"/>
            <a:ext cx="10089943" cy="867104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E0209B-7120-6B4E-9F7B-BFE67F5D96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72622" y="0"/>
            <a:ext cx="2509791" cy="18154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571216-ADE3-C746-85FC-AF6EBFA92E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79695" y="5044955"/>
            <a:ext cx="9202718" cy="85496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BA2951-5C42-9E4F-A52E-964BB8C06AB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2225" r="32442"/>
          <a:stretch/>
        </p:blipFill>
        <p:spPr>
          <a:xfrm>
            <a:off x="17284390" y="5055726"/>
            <a:ext cx="7098023" cy="869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9142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B3654-F8AD-2C4B-91C8-A16296885C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7003" y="3986211"/>
            <a:ext cx="19421538" cy="1321285"/>
          </a:xfrm>
        </p:spPr>
        <p:txBody>
          <a:bodyPr/>
          <a:lstStyle/>
          <a:p>
            <a:r>
              <a:rPr lang="en-US" sz="9600" dirty="0"/>
              <a:t>QA </a:t>
            </a:r>
            <a:r>
              <a:rPr lang="ru-RU" sz="9600" dirty="0"/>
              <a:t>меряют</a:t>
            </a:r>
            <a:endParaRPr lang="en-RU" sz="9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CD139DF-8419-C241-90C8-5E6B56D42C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91" t="3685" r="2220" b="2893"/>
          <a:stretch/>
        </p:blipFill>
        <p:spPr>
          <a:xfrm>
            <a:off x="10526146" y="5307497"/>
            <a:ext cx="13856267" cy="84085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1F882E-0A3D-D645-AD1A-116AC6633E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72622" y="0"/>
            <a:ext cx="2509791" cy="181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4595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B3654-F8AD-2C4B-91C8-A16296885C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7003" y="3986211"/>
            <a:ext cx="19421538" cy="1321285"/>
          </a:xfrm>
        </p:spPr>
        <p:txBody>
          <a:bodyPr/>
          <a:lstStyle/>
          <a:p>
            <a:r>
              <a:rPr lang="ru-RU" sz="9600" dirty="0"/>
              <a:t>Выводы</a:t>
            </a:r>
            <a:endParaRPr lang="en-RU" sz="9600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EF885784-6C90-3640-97A7-59DD386824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6998" y="10381505"/>
            <a:ext cx="20217981" cy="1466765"/>
          </a:xfrm>
        </p:spPr>
        <p:txBody>
          <a:bodyPr/>
          <a:lstStyle/>
          <a:p>
            <a:pPr marL="685800" indent="-6858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4800" dirty="0"/>
              <a:t>Эскалировать</a:t>
            </a:r>
          </a:p>
          <a:p>
            <a:endParaRPr lang="en-RU" sz="48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9AD5E5F-38FF-2848-A209-8ADCDAD987CC}"/>
              </a:ext>
            </a:extLst>
          </p:cNvPr>
          <p:cNvSpPr txBox="1">
            <a:spLocks/>
          </p:cNvSpPr>
          <p:nvPr/>
        </p:nvSpPr>
        <p:spPr>
          <a:xfrm>
            <a:off x="2697000" y="7398660"/>
            <a:ext cx="20217981" cy="1466765"/>
          </a:xfrm>
          <a:prstGeom prst="rect">
            <a:avLst/>
          </a:prstGeom>
        </p:spPr>
        <p:txBody>
          <a:bodyPr vert="horz" lIns="0" tIns="324000" rIns="0" bIns="0" rtlCol="0" anchor="t">
            <a:noAutofit/>
          </a:bodyPr>
          <a:lstStyle>
            <a:lvl1pPr marL="0" indent="0" algn="l" defTabSz="182834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46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914174" indent="0" algn="ctr" defTabSz="1828347" rtl="0" eaLnBrk="1" latinLnBrk="0" hangingPunct="1">
              <a:lnSpc>
                <a:spcPct val="100000"/>
              </a:lnSpc>
              <a:spcBef>
                <a:spcPts val="1690"/>
              </a:spcBef>
              <a:spcAft>
                <a:spcPts val="0"/>
              </a:spcAft>
              <a:buFontTx/>
              <a:buNone/>
              <a:defRPr sz="4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28347" indent="0" algn="ctr" defTabSz="1828347" rtl="0" eaLnBrk="1" latinLnBrk="0" hangingPunct="1">
              <a:lnSpc>
                <a:spcPct val="100000"/>
              </a:lnSpc>
              <a:spcBef>
                <a:spcPts val="1690"/>
              </a:spcBef>
              <a:spcAft>
                <a:spcPts val="1690"/>
              </a:spcAft>
              <a:buFont typeface=".Lucida Grande UI Regular"/>
              <a:buNone/>
              <a:defRPr sz="3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742519" indent="0" algn="ctr" defTabSz="1828347" rtl="0" eaLnBrk="1" latinLnBrk="0" hangingPunct="1">
              <a:lnSpc>
                <a:spcPct val="100000"/>
              </a:lnSpc>
              <a:spcBef>
                <a:spcPts val="1690"/>
              </a:spcBef>
              <a:spcAft>
                <a:spcPts val="1690"/>
              </a:spcAft>
              <a:buFont typeface="+mj-lt"/>
              <a:buNone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656693" indent="0" algn="ctr" defTabSz="1828347" rtl="0" eaLnBrk="1" latinLnBrk="0" hangingPunct="1">
              <a:lnSpc>
                <a:spcPct val="100000"/>
              </a:lnSpc>
              <a:spcBef>
                <a:spcPts val="1690"/>
              </a:spcBef>
              <a:spcAft>
                <a:spcPts val="0"/>
              </a:spcAft>
              <a:buFontTx/>
              <a:buNone/>
              <a:defRPr sz="32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570868" indent="0" algn="ctr" defTabSz="1828347" rtl="0" eaLnBrk="1" latinLnBrk="0" hangingPunct="1">
              <a:lnSpc>
                <a:spcPct val="100000"/>
              </a:lnSpc>
              <a:spcBef>
                <a:spcPts val="1690"/>
              </a:spcBef>
              <a:spcAft>
                <a:spcPts val="0"/>
              </a:spcAft>
              <a:buFontTx/>
              <a:buNone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485040" indent="0" algn="ctr" defTabSz="1828347" rtl="0" eaLnBrk="1" latinLnBrk="0" hangingPunct="1">
              <a:lnSpc>
                <a:spcPct val="100000"/>
              </a:lnSpc>
              <a:spcBef>
                <a:spcPts val="1690"/>
              </a:spcBef>
              <a:spcAft>
                <a:spcPts val="0"/>
              </a:spcAft>
              <a:buFont typeface="Системный шрифт"/>
              <a:buNone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6399214" indent="0" algn="ctr" defTabSz="1828347" rtl="0" eaLnBrk="1" latinLnBrk="0" hangingPunct="1">
              <a:lnSpc>
                <a:spcPct val="100000"/>
              </a:lnSpc>
              <a:spcBef>
                <a:spcPts val="1690"/>
              </a:spcBef>
              <a:spcAft>
                <a:spcPts val="0"/>
              </a:spcAft>
              <a:buFont typeface="+mj-lt"/>
              <a:buNone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7313385" indent="0" algn="ctr" defTabSz="1828347" rtl="0" eaLnBrk="1" latinLnBrk="0" hangingPunct="1">
              <a:lnSpc>
                <a:spcPts val="5738"/>
              </a:lnSpc>
              <a:spcBef>
                <a:spcPts val="1773"/>
              </a:spcBef>
              <a:spcAft>
                <a:spcPts val="1773"/>
              </a:spcAft>
              <a:buFontTx/>
              <a:buNone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685800" indent="-6858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4800" dirty="0"/>
              <a:t>Ранняя стадия</a:t>
            </a:r>
            <a:endParaRPr lang="en-RU" sz="48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7E0428D-2569-274A-99BE-F48ABC3B9E93}"/>
              </a:ext>
            </a:extLst>
          </p:cNvPr>
          <p:cNvSpPr txBox="1">
            <a:spLocks/>
          </p:cNvSpPr>
          <p:nvPr/>
        </p:nvSpPr>
        <p:spPr>
          <a:xfrm>
            <a:off x="2696999" y="6090194"/>
            <a:ext cx="20217981" cy="1466765"/>
          </a:xfrm>
          <a:prstGeom prst="rect">
            <a:avLst/>
          </a:prstGeom>
        </p:spPr>
        <p:txBody>
          <a:bodyPr vert="horz" lIns="0" tIns="324000" rIns="0" bIns="0" rtlCol="0" anchor="t">
            <a:noAutofit/>
          </a:bodyPr>
          <a:lstStyle>
            <a:lvl1pPr marL="0" indent="0" algn="l" defTabSz="182834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46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914174" indent="0" algn="ctr" defTabSz="1828347" rtl="0" eaLnBrk="1" latinLnBrk="0" hangingPunct="1">
              <a:lnSpc>
                <a:spcPct val="100000"/>
              </a:lnSpc>
              <a:spcBef>
                <a:spcPts val="1690"/>
              </a:spcBef>
              <a:spcAft>
                <a:spcPts val="0"/>
              </a:spcAft>
              <a:buFontTx/>
              <a:buNone/>
              <a:defRPr sz="4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28347" indent="0" algn="ctr" defTabSz="1828347" rtl="0" eaLnBrk="1" latinLnBrk="0" hangingPunct="1">
              <a:lnSpc>
                <a:spcPct val="100000"/>
              </a:lnSpc>
              <a:spcBef>
                <a:spcPts val="1690"/>
              </a:spcBef>
              <a:spcAft>
                <a:spcPts val="1690"/>
              </a:spcAft>
              <a:buFont typeface=".Lucida Grande UI Regular"/>
              <a:buNone/>
              <a:defRPr sz="3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742519" indent="0" algn="ctr" defTabSz="1828347" rtl="0" eaLnBrk="1" latinLnBrk="0" hangingPunct="1">
              <a:lnSpc>
                <a:spcPct val="100000"/>
              </a:lnSpc>
              <a:spcBef>
                <a:spcPts val="1690"/>
              </a:spcBef>
              <a:spcAft>
                <a:spcPts val="1690"/>
              </a:spcAft>
              <a:buFont typeface="+mj-lt"/>
              <a:buNone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656693" indent="0" algn="ctr" defTabSz="1828347" rtl="0" eaLnBrk="1" latinLnBrk="0" hangingPunct="1">
              <a:lnSpc>
                <a:spcPct val="100000"/>
              </a:lnSpc>
              <a:spcBef>
                <a:spcPts val="1690"/>
              </a:spcBef>
              <a:spcAft>
                <a:spcPts val="0"/>
              </a:spcAft>
              <a:buFontTx/>
              <a:buNone/>
              <a:defRPr sz="32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570868" indent="0" algn="ctr" defTabSz="1828347" rtl="0" eaLnBrk="1" latinLnBrk="0" hangingPunct="1">
              <a:lnSpc>
                <a:spcPct val="100000"/>
              </a:lnSpc>
              <a:spcBef>
                <a:spcPts val="1690"/>
              </a:spcBef>
              <a:spcAft>
                <a:spcPts val="0"/>
              </a:spcAft>
              <a:buFontTx/>
              <a:buNone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485040" indent="0" algn="ctr" defTabSz="1828347" rtl="0" eaLnBrk="1" latinLnBrk="0" hangingPunct="1">
              <a:lnSpc>
                <a:spcPct val="100000"/>
              </a:lnSpc>
              <a:spcBef>
                <a:spcPts val="1690"/>
              </a:spcBef>
              <a:spcAft>
                <a:spcPts val="0"/>
              </a:spcAft>
              <a:buFont typeface="Системный шрифт"/>
              <a:buNone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6399214" indent="0" algn="ctr" defTabSz="1828347" rtl="0" eaLnBrk="1" latinLnBrk="0" hangingPunct="1">
              <a:lnSpc>
                <a:spcPct val="100000"/>
              </a:lnSpc>
              <a:spcBef>
                <a:spcPts val="1690"/>
              </a:spcBef>
              <a:spcAft>
                <a:spcPts val="0"/>
              </a:spcAft>
              <a:buFont typeface="+mj-lt"/>
              <a:buNone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7313385" indent="0" algn="ctr" defTabSz="1828347" rtl="0" eaLnBrk="1" latinLnBrk="0" hangingPunct="1">
              <a:lnSpc>
                <a:spcPts val="5738"/>
              </a:lnSpc>
              <a:spcBef>
                <a:spcPts val="1773"/>
              </a:spcBef>
              <a:spcAft>
                <a:spcPts val="1773"/>
              </a:spcAft>
              <a:buFontTx/>
              <a:buNone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685800" indent="-6858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4800" dirty="0"/>
              <a:t>Полное описание</a:t>
            </a:r>
            <a:endParaRPr lang="en-RU" sz="4800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E40B0BF-F9C7-CF46-A8DB-E248A54FBF5B}"/>
              </a:ext>
            </a:extLst>
          </p:cNvPr>
          <p:cNvSpPr txBox="1">
            <a:spLocks/>
          </p:cNvSpPr>
          <p:nvPr/>
        </p:nvSpPr>
        <p:spPr>
          <a:xfrm>
            <a:off x="2696998" y="8865425"/>
            <a:ext cx="20217981" cy="1466765"/>
          </a:xfrm>
          <a:prstGeom prst="rect">
            <a:avLst/>
          </a:prstGeom>
        </p:spPr>
        <p:txBody>
          <a:bodyPr vert="horz" lIns="0" tIns="324000" rIns="0" bIns="0" rtlCol="0" anchor="t">
            <a:noAutofit/>
          </a:bodyPr>
          <a:lstStyle>
            <a:lvl1pPr marL="0" indent="0" algn="l" defTabSz="182834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46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914174" indent="0" algn="ctr" defTabSz="1828347" rtl="0" eaLnBrk="1" latinLnBrk="0" hangingPunct="1">
              <a:lnSpc>
                <a:spcPct val="100000"/>
              </a:lnSpc>
              <a:spcBef>
                <a:spcPts val="1690"/>
              </a:spcBef>
              <a:spcAft>
                <a:spcPts val="0"/>
              </a:spcAft>
              <a:buFontTx/>
              <a:buNone/>
              <a:defRPr sz="4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828347" indent="0" algn="ctr" defTabSz="1828347" rtl="0" eaLnBrk="1" latinLnBrk="0" hangingPunct="1">
              <a:lnSpc>
                <a:spcPct val="100000"/>
              </a:lnSpc>
              <a:spcBef>
                <a:spcPts val="1690"/>
              </a:spcBef>
              <a:spcAft>
                <a:spcPts val="1690"/>
              </a:spcAft>
              <a:buFont typeface=".Lucida Grande UI Regular"/>
              <a:buNone/>
              <a:defRPr sz="3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742519" indent="0" algn="ctr" defTabSz="1828347" rtl="0" eaLnBrk="1" latinLnBrk="0" hangingPunct="1">
              <a:lnSpc>
                <a:spcPct val="100000"/>
              </a:lnSpc>
              <a:spcBef>
                <a:spcPts val="1690"/>
              </a:spcBef>
              <a:spcAft>
                <a:spcPts val="1690"/>
              </a:spcAft>
              <a:buFont typeface="+mj-lt"/>
              <a:buNone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3656693" indent="0" algn="ctr" defTabSz="1828347" rtl="0" eaLnBrk="1" latinLnBrk="0" hangingPunct="1">
              <a:lnSpc>
                <a:spcPct val="100000"/>
              </a:lnSpc>
              <a:spcBef>
                <a:spcPts val="1690"/>
              </a:spcBef>
              <a:spcAft>
                <a:spcPts val="0"/>
              </a:spcAft>
              <a:buFontTx/>
              <a:buNone/>
              <a:defRPr sz="32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4570868" indent="0" algn="ctr" defTabSz="1828347" rtl="0" eaLnBrk="1" latinLnBrk="0" hangingPunct="1">
              <a:lnSpc>
                <a:spcPct val="100000"/>
              </a:lnSpc>
              <a:spcBef>
                <a:spcPts val="1690"/>
              </a:spcBef>
              <a:spcAft>
                <a:spcPts val="0"/>
              </a:spcAft>
              <a:buFontTx/>
              <a:buNone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485040" indent="0" algn="ctr" defTabSz="1828347" rtl="0" eaLnBrk="1" latinLnBrk="0" hangingPunct="1">
              <a:lnSpc>
                <a:spcPct val="100000"/>
              </a:lnSpc>
              <a:spcBef>
                <a:spcPts val="1690"/>
              </a:spcBef>
              <a:spcAft>
                <a:spcPts val="0"/>
              </a:spcAft>
              <a:buFont typeface="Системный шрифт"/>
              <a:buNone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6399214" indent="0" algn="ctr" defTabSz="1828347" rtl="0" eaLnBrk="1" latinLnBrk="0" hangingPunct="1">
              <a:lnSpc>
                <a:spcPct val="100000"/>
              </a:lnSpc>
              <a:spcBef>
                <a:spcPts val="1690"/>
              </a:spcBef>
              <a:spcAft>
                <a:spcPts val="0"/>
              </a:spcAft>
              <a:buFont typeface="+mj-lt"/>
              <a:buNone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7313385" indent="0" algn="ctr" defTabSz="1828347" rtl="0" eaLnBrk="1" latinLnBrk="0" hangingPunct="1">
              <a:lnSpc>
                <a:spcPts val="5738"/>
              </a:lnSpc>
              <a:spcBef>
                <a:spcPts val="1773"/>
              </a:spcBef>
              <a:spcAft>
                <a:spcPts val="1773"/>
              </a:spcAft>
              <a:buFontTx/>
              <a:buNone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685800" indent="-6858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4800" dirty="0"/>
              <a:t>Расширять кругозор</a:t>
            </a:r>
            <a:endParaRPr lang="en-RU" sz="48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48465EE-4B1B-734D-B859-B50C11F563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72622" y="0"/>
            <a:ext cx="2509791" cy="181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0997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3F8487F4-5330-EC42-84D1-69C9FA5094D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/>
              <a:t>Павел </a:t>
            </a:r>
            <a:r>
              <a:rPr lang="ru-RU" dirty="0" err="1"/>
              <a:t>Щедухин</a:t>
            </a:r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29D7159F-A573-5C42-9655-EFCF826161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6630605-F41E-0F4A-9B37-88C31990694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pshchedukhin@ozon.ru</a:t>
            </a:r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telegram.me</a:t>
            </a:r>
            <a:r>
              <a:rPr lang="en-US" dirty="0"/>
              <a:t>/</a:t>
            </a:r>
            <a:r>
              <a:rPr lang="en-US" dirty="0" err="1"/>
              <a:t>unlying</a:t>
            </a:r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E84AF49-84C5-5244-93CD-B16D349AC2E4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t="1059" b="1059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66BFBF-D41E-9D47-8EB5-735CDF7D49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74609" y="9808196"/>
            <a:ext cx="3907804" cy="3907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057172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zon-1">
  <a:themeElements>
    <a:clrScheme name="Ozon Tech">
      <a:dk1>
        <a:srgbClr val="000000"/>
      </a:dk1>
      <a:lt1>
        <a:srgbClr val="FEFEFE"/>
      </a:lt1>
      <a:dk2>
        <a:srgbClr val="03346E"/>
      </a:dk2>
      <a:lt2>
        <a:srgbClr val="005BFF"/>
      </a:lt2>
      <a:accent1>
        <a:srgbClr val="30E900"/>
      </a:accent1>
      <a:accent2>
        <a:srgbClr val="005BFF"/>
      </a:accent2>
      <a:accent3>
        <a:srgbClr val="F91155"/>
      </a:accent3>
      <a:accent4>
        <a:srgbClr val="00A2FF"/>
      </a:accent4>
      <a:accent5>
        <a:srgbClr val="FFDC00"/>
      </a:accent5>
      <a:accent6>
        <a:srgbClr val="06C998"/>
      </a:accent6>
      <a:hlink>
        <a:srgbClr val="005BFF"/>
      </a:hlink>
      <a:folHlink>
        <a:srgbClr val="005BFF"/>
      </a:folHlink>
    </a:clrScheme>
    <a:fontScheme name="O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 w="38100">
          <a:solidFill>
            <a:schemeClr val="tx2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46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chemeClr val="tx2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162000" rIns="0" bIns="0" rtlCol="0" anchor="t">
        <a:spAutoFit/>
      </a:bodyPr>
      <a:lstStyle>
        <a:defPPr algn="l">
          <a:lnSpc>
            <a:spcPct val="100000"/>
          </a:lnSpc>
          <a:defRPr sz="58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zon-1" id="{9BA4FC8C-4356-7247-9C9F-2C46D5AF29F9}" vid="{C55456AA-5821-C945-B3EE-E5EB9215A9A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Ozon-1</Template>
  <TotalTime>30854</TotalTime>
  <Words>846</Words>
  <Application>Microsoft Macintosh PowerPoint</Application>
  <PresentationFormat>Custom</PresentationFormat>
  <Paragraphs>73</Paragraphs>
  <Slides>20</Slides>
  <Notes>18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.Lucida Grande UI Regular</vt:lpstr>
      <vt:lpstr>Arial</vt:lpstr>
      <vt:lpstr>Calibri</vt:lpstr>
      <vt:lpstr>Hack</vt:lpstr>
      <vt:lpstr>Системный шрифт</vt:lpstr>
      <vt:lpstr>Ozon-1</vt:lpstr>
      <vt:lpstr>PowerPoint Presentation</vt:lpstr>
      <vt:lpstr>Как «продать» баг разработчику</vt:lpstr>
      <vt:lpstr>О докладчике</vt:lpstr>
      <vt:lpstr>Сопротивление</vt:lpstr>
      <vt:lpstr>Идиллия</vt:lpstr>
      <vt:lpstr>Реальность</vt:lpstr>
      <vt:lpstr>Почему так</vt:lpstr>
      <vt:lpstr>QA приходят</vt:lpstr>
      <vt:lpstr>QA понимают</vt:lpstr>
      <vt:lpstr>QA описывают</vt:lpstr>
      <vt:lpstr>QA думают</vt:lpstr>
      <vt:lpstr>QA зарабатывают</vt:lpstr>
      <vt:lpstr>QA останавливаются</vt:lpstr>
      <vt:lpstr>QA вникают</vt:lpstr>
      <vt:lpstr>QA доказывают</vt:lpstr>
      <vt:lpstr>QA чувствуют</vt:lpstr>
      <vt:lpstr>QA эскалируют</vt:lpstr>
      <vt:lpstr>QA меряют</vt:lpstr>
      <vt:lpstr>Выводы</vt:lpstr>
      <vt:lpstr>Спасибо за внимание!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Shchedukhin Pavel</cp:lastModifiedBy>
  <cp:revision>486</cp:revision>
  <dcterms:created xsi:type="dcterms:W3CDTF">2020-01-20T10:09:26Z</dcterms:created>
  <dcterms:modified xsi:type="dcterms:W3CDTF">2021-10-29T07:56:47Z</dcterms:modified>
</cp:coreProperties>
</file>