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72" r:id="rId12"/>
    <p:sldId id="271" r:id="rId13"/>
    <p:sldId id="273" r:id="rId14"/>
    <p:sldId id="274" r:id="rId15"/>
    <p:sldId id="275" r:id="rId16"/>
    <p:sldId id="277" r:id="rId17"/>
    <p:sldId id="276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66" autoAdjust="0"/>
  </p:normalViewPr>
  <p:slideViewPr>
    <p:cSldViewPr>
      <p:cViewPr>
        <p:scale>
          <a:sx n="134" d="100"/>
          <a:sy n="134" d="100"/>
        </p:scale>
        <p:origin x="-36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11E4-568E-47F3-AD3F-EB9679FB6B86}" type="datetimeFigureOut">
              <a:rPr lang="ru-RU" smtClean="0"/>
              <a:t>19.01.2015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CB67-1E67-4820-8F03-A58ABCC185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641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11E4-568E-47F3-AD3F-EB9679FB6B86}" type="datetimeFigureOut">
              <a:rPr lang="ru-RU" smtClean="0"/>
              <a:t>19.01.2015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CB67-1E67-4820-8F03-A58ABCC185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03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11E4-568E-47F3-AD3F-EB9679FB6B86}" type="datetimeFigureOut">
              <a:rPr lang="ru-RU" smtClean="0"/>
              <a:t>19.01.2015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CB67-1E67-4820-8F03-A58ABCC185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820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11E4-568E-47F3-AD3F-EB9679FB6B86}" type="datetimeFigureOut">
              <a:rPr lang="ru-RU" smtClean="0"/>
              <a:t>19.01.2015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CB67-1E67-4820-8F03-A58ABCC185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17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11E4-568E-47F3-AD3F-EB9679FB6B86}" type="datetimeFigureOut">
              <a:rPr lang="ru-RU" smtClean="0"/>
              <a:t>19.01.2015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CB67-1E67-4820-8F03-A58ABCC185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923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11E4-568E-47F3-AD3F-EB9679FB6B86}" type="datetimeFigureOut">
              <a:rPr lang="ru-RU" smtClean="0"/>
              <a:t>19.01.2015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CB67-1E67-4820-8F03-A58ABCC185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5563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11E4-568E-47F3-AD3F-EB9679FB6B86}" type="datetimeFigureOut">
              <a:rPr lang="ru-RU" smtClean="0"/>
              <a:t>19.01.2015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CB67-1E67-4820-8F03-A58ABCC185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01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11E4-568E-47F3-AD3F-EB9679FB6B86}" type="datetimeFigureOut">
              <a:rPr lang="ru-RU" smtClean="0"/>
              <a:t>19.01.2015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CB67-1E67-4820-8F03-A58ABCC185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422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11E4-568E-47F3-AD3F-EB9679FB6B86}" type="datetimeFigureOut">
              <a:rPr lang="ru-RU" smtClean="0"/>
              <a:t>19.01.2015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CB67-1E67-4820-8F03-A58ABCC185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12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11E4-568E-47F3-AD3F-EB9679FB6B86}" type="datetimeFigureOut">
              <a:rPr lang="ru-RU" smtClean="0"/>
              <a:t>19.01.2015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CB67-1E67-4820-8F03-A58ABCC185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445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511E4-568E-47F3-AD3F-EB9679FB6B86}" type="datetimeFigureOut">
              <a:rPr lang="ru-RU" smtClean="0"/>
              <a:t>19.01.2015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3CB67-1E67-4820-8F03-A58ABCC185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22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511E4-568E-47F3-AD3F-EB9679FB6B86}" type="datetimeFigureOut">
              <a:rPr lang="ru-RU" smtClean="0"/>
              <a:t>19.01.2015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3CB67-1E67-4820-8F03-A58ABCC185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410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mailto:ru.apavlov@gmail.com" TargetMode="External"/><Relationship Id="rId4" Type="http://schemas.openxmlformats.org/officeDocument/2006/relationships/hyperlink" Target="http://ru.linkedin.com/in/qapavlov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mailto:ru.apavlov@gmail.com" TargetMode="External"/><Relationship Id="rId4" Type="http://schemas.openxmlformats.org/officeDocument/2006/relationships/hyperlink" Target="http://ru.linkedin.com/in/qapavlov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5085184"/>
            <a:ext cx="3714589" cy="1224136"/>
          </a:xfrm>
        </p:spPr>
        <p:txBody>
          <a:bodyPr>
            <a:normAutofit fontScale="25000" lnSpcReduction="20000"/>
          </a:bodyPr>
          <a:lstStyle/>
          <a:p>
            <a:r>
              <a:rPr lang="ru-RU" sz="5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Правдивая история о </a:t>
            </a:r>
            <a:r>
              <a:rPr lang="ru-RU" sz="5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тестировании</a:t>
            </a:r>
            <a:endParaRPr lang="en-US" sz="5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SQL </a:t>
            </a:r>
            <a:r>
              <a:rPr lang="ru-RU" sz="5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  <a:r>
              <a:rPr lang="ru-RU" sz="5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ru-RU" sz="5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ru-RU" sz="5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Capture</a:t>
            </a:r>
            <a:endParaRPr lang="ru-RU" sz="5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Павлов </a:t>
            </a:r>
            <a:r>
              <a:rPr lang="en-US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Андрей</a:t>
            </a:r>
          </a:p>
          <a:p>
            <a:r>
              <a:rPr lang="en-US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T-Systems CIS, </a:t>
            </a:r>
            <a:r>
              <a:rPr lang="ru-RU" sz="4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660094" y="5229200"/>
            <a:ext cx="3714589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2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Базовое тестирование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31366"/>
            <a:ext cx="1798344" cy="113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http://blogs.msdn.com/cfs-filesystemfile.ashx/__key/communityserver-blogs-components-weblogfiles/00-00-00-94-58/1881.SQLFFF1680x1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4096743" cy="256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3165" y="1473179"/>
            <a:ext cx="520264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/>
              <a:t>Команды </a:t>
            </a:r>
            <a:r>
              <a:rPr lang="en-US" sz="2000" b="1" dirty="0" smtClean="0"/>
              <a:t>Insert, Update, Delete</a:t>
            </a:r>
            <a:endParaRPr lang="ru-RU" sz="2000" b="1" dirty="0" smtClean="0"/>
          </a:p>
          <a:p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err="1" smtClean="0"/>
              <a:t>Трекаются</a:t>
            </a:r>
            <a:r>
              <a:rPr lang="ru-RU" sz="2000" b="1" dirty="0" smtClean="0"/>
              <a:t> изменения в нужных таблицах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/>
              <a:t>Данные попадают в </a:t>
            </a:r>
            <a:r>
              <a:rPr lang="en-US" sz="2000" b="1" dirty="0" smtClean="0"/>
              <a:t>CDC </a:t>
            </a:r>
            <a:r>
              <a:rPr lang="ru-RU" sz="2000" b="1" dirty="0" smtClean="0"/>
              <a:t>таблицы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/>
              <a:t>Передаются верным </a:t>
            </a:r>
            <a:r>
              <a:rPr lang="en-US" sz="2000" b="1" dirty="0" smtClean="0"/>
              <a:t>Subscriber’</a:t>
            </a:r>
            <a:r>
              <a:rPr lang="ru-RU" sz="2000" b="1" dirty="0" err="1" smtClean="0"/>
              <a:t>ам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19329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Обработка падений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31366"/>
            <a:ext cx="1798344" cy="113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http://www.ooo-axioma.ru/images/GlissGrip/padeniye-na-pol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12776"/>
            <a:ext cx="362194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60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Перфоманс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31366"/>
            <a:ext cx="1798344" cy="113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http://leaderchat.files.wordpress.com/2013/10/bigstock-businessman-and-line-down-4732523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4772472" cy="396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75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Больше автоматизации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31366"/>
            <a:ext cx="1798344" cy="113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99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Грабли, на которые наступили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31366"/>
            <a:ext cx="1798344" cy="113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http://au7.ru/files/own_business/2013/january/grabl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5076361" cy="402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34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, этот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перфоманс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31366"/>
            <a:ext cx="1798344" cy="113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Z:\inter\Queue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2252345"/>
            <a:ext cx="5940425" cy="2353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Z:\inter\Queue Bulk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2359342"/>
            <a:ext cx="5940425" cy="2139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85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Слишком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частый пересчет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31366"/>
            <a:ext cx="1798344" cy="113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https://c1.staticflickr.com/7/6132/5928417096_673c39e3a9_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352" y="1196752"/>
            <a:ext cx="6096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64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Update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– это не всегда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Update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31366"/>
            <a:ext cx="1798344" cy="113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 descr="http://www.filmfanart.com/wp-content/uploads/2014/12/Fight-Club-Fan-Art-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28935"/>
            <a:ext cx="5291660" cy="396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3685" y="5150379"/>
            <a:ext cx="966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Update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08104" y="5143967"/>
            <a:ext cx="9060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Delete</a:t>
            </a:r>
          </a:p>
          <a:p>
            <a:pPr algn="ctr"/>
            <a:r>
              <a:rPr lang="en-US" sz="1600" dirty="0"/>
              <a:t>a</a:t>
            </a:r>
            <a:r>
              <a:rPr lang="en-US" sz="1600" dirty="0" smtClean="0"/>
              <a:t>nd </a:t>
            </a:r>
          </a:p>
          <a:p>
            <a:pPr algn="ctr"/>
            <a:r>
              <a:rPr lang="en-US" sz="2000" b="1" dirty="0" smtClean="0"/>
              <a:t>Inserts</a:t>
            </a:r>
          </a:p>
        </p:txBody>
      </p:sp>
      <p:pic>
        <p:nvPicPr>
          <p:cNvPr id="16388" name="Picture 4" descr="http://www.flexraid.com/wp-content/uploads/2013/10/Vs.pn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273" y="4419740"/>
            <a:ext cx="1696123" cy="226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51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Вопросы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http://www.columbusinvestigations.com/_Media/fotolia_questions_med_hr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904" y="1052736"/>
            <a:ext cx="54864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5589240"/>
            <a:ext cx="29290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hlinkClick r:id="rId4" tooltip="См. общедоступный профиль"/>
              </a:rPr>
              <a:t>linkedin.com/in/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4" tooltip="См. общедоступный профиль"/>
              </a:rPr>
              <a:t>qapavlov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ru.apavlov@gmail.com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31366"/>
            <a:ext cx="1798344" cy="113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2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About me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8144" y="4121825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8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http://cs319617.vk.me/v319617426/34c2/3fzTtlum_1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1"/>
            <a:ext cx="254179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7904" y="1412776"/>
            <a:ext cx="46220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Ex-Developer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Выпускник СПБ НИУ ИТМО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Senior QA @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T-Systems CIS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43800" y="4161855"/>
            <a:ext cx="29290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hlinkClick r:id="rId4" tooltip="См. общедоступный профиль"/>
              </a:rPr>
              <a:t>linkedin.com/in/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4" tooltip="См. общедоступный профиль"/>
              </a:rPr>
              <a:t>qapavlov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ru.apavlov@gmail.com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463" y="5426584"/>
            <a:ext cx="1798344" cy="113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89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build="p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Введение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8144" y="4121825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8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31366"/>
            <a:ext cx="1798344" cy="113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Z:\inter\Трехзвен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904" y="1898841"/>
            <a:ext cx="1676191" cy="306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Z:\inter\Трехзвенка+сервисы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079" y="1898841"/>
            <a:ext cx="4469842" cy="306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:\inter\Трехзвенка в базу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666" y="1879793"/>
            <a:ext cx="5866667" cy="309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52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Традиционные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подходы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3166" y="1473179"/>
            <a:ext cx="444705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Polling (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Опрос)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	</a:t>
            </a:r>
            <a:r>
              <a:rPr lang="ru-RU" dirty="0"/>
              <a:t>сильно нагружают базу</a:t>
            </a:r>
            <a:endParaRPr lang="en-US" dirty="0"/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Trigger (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Триггер)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	</a:t>
            </a:r>
            <a:r>
              <a:rPr lang="ru-RU" dirty="0"/>
              <a:t>отрабатывают синхронно</a:t>
            </a:r>
            <a:endParaRPr lang="en-US" dirty="0"/>
          </a:p>
          <a:p>
            <a:r>
              <a:rPr lang="en-US" dirty="0"/>
              <a:t>	</a:t>
            </a:r>
            <a:r>
              <a:rPr lang="ru-RU" dirty="0"/>
              <a:t>замедляют основную транзакцию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31366"/>
            <a:ext cx="1798344" cy="113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www.silvon.com/blog/wp-content/uploads/2014/04/DataConsistency-250x19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066" y="3602566"/>
            <a:ext cx="23812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tatic.tumblr.com/jsvgveq/x11md3gyj/fail_movie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8960"/>
            <a:ext cx="5506056" cy="306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90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 сцене появляется...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31366"/>
            <a:ext cx="1798344" cy="113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Z:\inter\Database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271905"/>
            <a:ext cx="5940425" cy="4314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978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…Change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Data Capture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Z:\inter\Tables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812607"/>
            <a:ext cx="5940425" cy="3232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31366"/>
            <a:ext cx="1798344" cy="113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53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 работы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CDC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9792" y="1340768"/>
            <a:ext cx="366728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insert</a:t>
            </a:r>
            <a:r>
              <a:rPr lang="ru-RU" dirty="0"/>
              <a:t> </a:t>
            </a:r>
            <a:r>
              <a:rPr lang="ru-RU" dirty="0" err="1"/>
              <a:t>into</a:t>
            </a:r>
            <a:r>
              <a:rPr lang="ru-RU" dirty="0"/>
              <a:t> </a:t>
            </a:r>
            <a:r>
              <a:rPr lang="ru-RU" dirty="0" err="1"/>
              <a:t>users</a:t>
            </a:r>
            <a:endParaRPr lang="ru-RU" dirty="0"/>
          </a:p>
          <a:p>
            <a:r>
              <a:rPr lang="ru-RU" dirty="0"/>
              <a:t>(</a:t>
            </a:r>
            <a:r>
              <a:rPr lang="ru-RU" dirty="0" err="1"/>
              <a:t>first_name</a:t>
            </a:r>
            <a:r>
              <a:rPr lang="ru-RU" dirty="0"/>
              <a:t>, </a:t>
            </a:r>
            <a:r>
              <a:rPr lang="ru-RU" dirty="0" err="1"/>
              <a:t>last_name</a:t>
            </a:r>
            <a:r>
              <a:rPr lang="ru-RU" dirty="0"/>
              <a:t>, </a:t>
            </a:r>
            <a:r>
              <a:rPr lang="ru-RU" dirty="0" err="1"/>
              <a:t>create_time</a:t>
            </a:r>
            <a:r>
              <a:rPr lang="ru-RU" dirty="0"/>
              <a:t>)</a:t>
            </a:r>
          </a:p>
          <a:p>
            <a:r>
              <a:rPr lang="ru-RU" dirty="0" err="1"/>
              <a:t>values</a:t>
            </a:r>
            <a:r>
              <a:rPr lang="ru-RU" dirty="0"/>
              <a:t> ('</a:t>
            </a:r>
            <a:r>
              <a:rPr lang="ru-RU" dirty="0" err="1"/>
              <a:t>John</a:t>
            </a:r>
            <a:r>
              <a:rPr lang="ru-RU" dirty="0"/>
              <a:t>', '</a:t>
            </a:r>
            <a:r>
              <a:rPr lang="ru-RU" dirty="0" err="1"/>
              <a:t>Smith</a:t>
            </a:r>
            <a:r>
              <a:rPr lang="ru-RU" dirty="0"/>
              <a:t>', </a:t>
            </a:r>
            <a:r>
              <a:rPr lang="ru-RU" dirty="0" err="1"/>
              <a:t>getdate</a:t>
            </a:r>
            <a:r>
              <a:rPr lang="ru-RU" dirty="0"/>
              <a:t>())</a:t>
            </a: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err="1"/>
              <a:t>update</a:t>
            </a:r>
            <a:r>
              <a:rPr lang="ru-RU" dirty="0"/>
              <a:t> </a:t>
            </a:r>
            <a:r>
              <a:rPr lang="ru-RU" dirty="0" err="1"/>
              <a:t>users</a:t>
            </a:r>
            <a:endParaRPr lang="ru-RU" dirty="0"/>
          </a:p>
          <a:p>
            <a:r>
              <a:rPr lang="ru-RU" dirty="0" err="1"/>
              <a:t>set</a:t>
            </a:r>
            <a:r>
              <a:rPr lang="ru-RU" dirty="0"/>
              <a:t> </a:t>
            </a:r>
            <a:r>
              <a:rPr lang="ru-RU" dirty="0" err="1"/>
              <a:t>first_name</a:t>
            </a:r>
            <a:r>
              <a:rPr lang="ru-RU" dirty="0"/>
              <a:t> = '</a:t>
            </a:r>
            <a:r>
              <a:rPr lang="ru-RU" dirty="0" err="1"/>
              <a:t>Vasya</a:t>
            </a:r>
            <a:r>
              <a:rPr lang="ru-RU" dirty="0"/>
              <a:t>',</a:t>
            </a:r>
          </a:p>
          <a:p>
            <a:r>
              <a:rPr lang="ru-RU" dirty="0" err="1"/>
              <a:t>last_name</a:t>
            </a:r>
            <a:r>
              <a:rPr lang="ru-RU" dirty="0"/>
              <a:t> = '</a:t>
            </a:r>
            <a:r>
              <a:rPr lang="ru-RU" dirty="0" err="1"/>
              <a:t>Vasin</a:t>
            </a:r>
            <a:r>
              <a:rPr lang="ru-RU" dirty="0"/>
              <a:t>'</a:t>
            </a:r>
          </a:p>
          <a:p>
            <a:r>
              <a:rPr lang="ru-RU" dirty="0" err="1"/>
              <a:t>where</a:t>
            </a:r>
            <a:r>
              <a:rPr lang="ru-RU" dirty="0"/>
              <a:t> </a:t>
            </a:r>
            <a:r>
              <a:rPr lang="ru-RU" dirty="0" err="1"/>
              <a:t>id</a:t>
            </a:r>
            <a:r>
              <a:rPr lang="ru-RU" dirty="0"/>
              <a:t> = </a:t>
            </a:r>
            <a:r>
              <a:rPr lang="ru-RU" dirty="0" smtClean="0"/>
              <a:t>1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ru-RU" dirty="0" err="1"/>
              <a:t>delete</a:t>
            </a:r>
            <a:r>
              <a:rPr lang="ru-RU" dirty="0"/>
              <a:t> </a:t>
            </a:r>
            <a:r>
              <a:rPr lang="ru-RU" dirty="0" err="1"/>
              <a:t>users</a:t>
            </a:r>
            <a:endParaRPr lang="ru-RU" dirty="0"/>
          </a:p>
          <a:p>
            <a:r>
              <a:rPr lang="ru-RU" dirty="0" err="1"/>
              <a:t>where</a:t>
            </a:r>
            <a:r>
              <a:rPr lang="ru-RU" dirty="0"/>
              <a:t> </a:t>
            </a:r>
            <a:r>
              <a:rPr lang="ru-RU" dirty="0" err="1"/>
              <a:t>id</a:t>
            </a:r>
            <a:r>
              <a:rPr lang="ru-RU" dirty="0"/>
              <a:t> = 1</a:t>
            </a:r>
          </a:p>
          <a:p>
            <a:endParaRPr lang="ru-RU" dirty="0"/>
          </a:p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31366"/>
            <a:ext cx="1798344" cy="113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194" y="2288477"/>
            <a:ext cx="3386455" cy="361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193" y="3944661"/>
            <a:ext cx="3386455" cy="734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763" y="5298955"/>
            <a:ext cx="3397885" cy="937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524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Вид снаружи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31366"/>
            <a:ext cx="1798344" cy="113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Z:\inter\Queue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2312670"/>
            <a:ext cx="5940425" cy="2232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332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Тестирование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Change Data Capture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31366"/>
            <a:ext cx="1798344" cy="113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ecx.images-amazon.com/images/I/91vsrkYl5GL._SL1500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5892726" cy="423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28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147</Words>
  <Application>Microsoft Office PowerPoint</Application>
  <PresentationFormat>Экран (4:3)</PresentationFormat>
  <Paragraphs>68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</vt:lpstr>
      <vt:lpstr>About me</vt:lpstr>
      <vt:lpstr>Введение</vt:lpstr>
      <vt:lpstr>Традиционные подходы</vt:lpstr>
      <vt:lpstr>На сцене появляется...</vt:lpstr>
      <vt:lpstr>…Change Data Capture</vt:lpstr>
      <vt:lpstr>Пример работы CDC</vt:lpstr>
      <vt:lpstr>Вид снаружи</vt:lpstr>
      <vt:lpstr>Тестирование Change Data Capture</vt:lpstr>
      <vt:lpstr>Базовое тестирование</vt:lpstr>
      <vt:lpstr>Обработка падений</vt:lpstr>
      <vt:lpstr>Перфоманс</vt:lpstr>
      <vt:lpstr>Больше автоматизации</vt:lpstr>
      <vt:lpstr>Грабли, на которые наступили</vt:lpstr>
      <vt:lpstr>О, этот перфоманс</vt:lpstr>
      <vt:lpstr>Слишком частый пересчет</vt:lpstr>
      <vt:lpstr>Update – это не всегда Update</vt:lpstr>
      <vt:lpstr>Вопросы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Pomodoro Technique: кухонный тайм-менеджмент</dc:title>
  <dc:creator>Deus</dc:creator>
  <cp:lastModifiedBy>Deus</cp:lastModifiedBy>
  <cp:revision>33</cp:revision>
  <dcterms:created xsi:type="dcterms:W3CDTF">2014-03-30T16:47:19Z</dcterms:created>
  <dcterms:modified xsi:type="dcterms:W3CDTF">2015-01-19T18:31:41Z</dcterms:modified>
</cp:coreProperties>
</file>