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2" r:id="rId3"/>
    <p:sldId id="326" r:id="rId4"/>
    <p:sldId id="297" r:id="rId5"/>
    <p:sldId id="331" r:id="rId6"/>
    <p:sldId id="327" r:id="rId7"/>
    <p:sldId id="346" r:id="rId8"/>
    <p:sldId id="359" r:id="rId9"/>
    <p:sldId id="334" r:id="rId10"/>
    <p:sldId id="328" r:id="rId11"/>
    <p:sldId id="348" r:id="rId12"/>
    <p:sldId id="349" r:id="rId13"/>
    <p:sldId id="355" r:id="rId14"/>
    <p:sldId id="352" r:id="rId15"/>
    <p:sldId id="361" r:id="rId16"/>
    <p:sldId id="356" r:id="rId17"/>
    <p:sldId id="321" r:id="rId18"/>
    <p:sldId id="339" r:id="rId19"/>
    <p:sldId id="330" r:id="rId20"/>
    <p:sldId id="340" r:id="rId21"/>
    <p:sldId id="341" r:id="rId22"/>
    <p:sldId id="362" r:id="rId23"/>
    <p:sldId id="353" r:id="rId24"/>
    <p:sldId id="358" r:id="rId25"/>
    <p:sldId id="357" r:id="rId26"/>
    <p:sldId id="363" r:id="rId27"/>
    <p:sldId id="350" r:id="rId28"/>
    <p:sldId id="360" r:id="rId29"/>
    <p:sldId id="344" r:id="rId30"/>
    <p:sldId id="347" r:id="rId31"/>
    <p:sldId id="332" r:id="rId32"/>
    <p:sldId id="320" r:id="rId33"/>
    <p:sldId id="319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5943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69C3C-E0C3-4700-84C6-39CDD7C90AC5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1D312E1C-A034-4AB8-A0C3-B5BA75CAE26C}">
      <dgm:prSet/>
      <dgm:spPr/>
      <dgm:t>
        <a:bodyPr/>
        <a:lstStyle/>
        <a:p>
          <a:pPr rtl="0"/>
          <a:r>
            <a:rPr lang="pl-PL" dirty="0" smtClean="0"/>
            <a:t>Strategy and planning</a:t>
          </a:r>
          <a:endParaRPr lang="pl-PL" dirty="0"/>
        </a:p>
      </dgm:t>
    </dgm:pt>
    <dgm:pt modelId="{6456D1CA-22A2-4CC4-A098-2EBF07F2AEA9}" type="parTrans" cxnId="{DE2C113E-5AEE-479E-BD37-D6F228AC9114}">
      <dgm:prSet/>
      <dgm:spPr/>
      <dgm:t>
        <a:bodyPr/>
        <a:lstStyle/>
        <a:p>
          <a:endParaRPr lang="pl-PL"/>
        </a:p>
      </dgm:t>
    </dgm:pt>
    <dgm:pt modelId="{34FC67C5-4760-456D-8D1B-9909C41DB4AC}" type="sibTrans" cxnId="{DE2C113E-5AEE-479E-BD37-D6F228AC9114}">
      <dgm:prSet/>
      <dgm:spPr/>
      <dgm:t>
        <a:bodyPr/>
        <a:lstStyle/>
        <a:p>
          <a:endParaRPr lang="pl-PL"/>
        </a:p>
      </dgm:t>
    </dgm:pt>
    <dgm:pt modelId="{C49AE4A9-ACB3-4840-A82B-786CACC0C6CD}">
      <dgm:prSet/>
      <dgm:spPr/>
      <dgm:t>
        <a:bodyPr/>
        <a:lstStyle/>
        <a:p>
          <a:pPr rtl="0"/>
          <a:r>
            <a:rPr lang="en-US" dirty="0" smtClean="0"/>
            <a:t>Building a </a:t>
          </a:r>
          <a:r>
            <a:rPr lang="pl-PL" dirty="0" smtClean="0"/>
            <a:t>test strategy</a:t>
          </a:r>
          <a:endParaRPr lang="pl-PL" dirty="0"/>
        </a:p>
      </dgm:t>
    </dgm:pt>
    <dgm:pt modelId="{A465C9ED-E6CC-45DA-931A-4BDCD42E1182}" type="parTrans" cxnId="{3D353324-F706-48B6-BFD3-A8DA1BC79900}">
      <dgm:prSet/>
      <dgm:spPr/>
      <dgm:t>
        <a:bodyPr/>
        <a:lstStyle/>
        <a:p>
          <a:endParaRPr lang="pl-PL"/>
        </a:p>
      </dgm:t>
    </dgm:pt>
    <dgm:pt modelId="{39545B72-693A-438B-B383-B22CFDDFB14E}" type="sibTrans" cxnId="{3D353324-F706-48B6-BFD3-A8DA1BC79900}">
      <dgm:prSet/>
      <dgm:spPr/>
      <dgm:t>
        <a:bodyPr/>
        <a:lstStyle/>
        <a:p>
          <a:endParaRPr lang="pl-PL"/>
        </a:p>
      </dgm:t>
    </dgm:pt>
    <dgm:pt modelId="{696B0BA6-3653-4BBA-B94F-BC2C65BF8BF3}">
      <dgm:prSet/>
      <dgm:spPr/>
      <dgm:t>
        <a:bodyPr/>
        <a:lstStyle/>
        <a:p>
          <a:pPr rtl="0"/>
          <a:r>
            <a:rPr lang="en-US" smtClean="0"/>
            <a:t>Summary and recommendations</a:t>
          </a:r>
          <a:endParaRPr lang="pl-PL"/>
        </a:p>
      </dgm:t>
    </dgm:pt>
    <dgm:pt modelId="{824B5B9C-88BF-4D52-87ED-3DB8804272CA}" type="parTrans" cxnId="{EEBD2CDD-26CE-43C2-9A71-6784BC74E3E3}">
      <dgm:prSet/>
      <dgm:spPr/>
      <dgm:t>
        <a:bodyPr/>
        <a:lstStyle/>
        <a:p>
          <a:endParaRPr lang="pl-PL"/>
        </a:p>
      </dgm:t>
    </dgm:pt>
    <dgm:pt modelId="{A83EA199-0160-478D-842F-8563A8D0CBD2}" type="sibTrans" cxnId="{EEBD2CDD-26CE-43C2-9A71-6784BC74E3E3}">
      <dgm:prSet/>
      <dgm:spPr/>
      <dgm:t>
        <a:bodyPr/>
        <a:lstStyle/>
        <a:p>
          <a:endParaRPr lang="pl-PL"/>
        </a:p>
      </dgm:t>
    </dgm:pt>
    <dgm:pt modelId="{CCDE44E2-788D-4F08-9CC7-881C9C6EEB5D}" type="pres">
      <dgm:prSet presAssocID="{2B569C3C-E0C3-4700-84C6-39CDD7C90AC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B4116B3-8DBF-4B1B-B50D-174C453EFE7A}" type="pres">
      <dgm:prSet presAssocID="{2B569C3C-E0C3-4700-84C6-39CDD7C90AC5}" presName="arrow" presStyleLbl="bgShp" presStyleIdx="0" presStyleCnt="1"/>
      <dgm:spPr/>
    </dgm:pt>
    <dgm:pt modelId="{D3ADCF42-32A2-49D9-B664-D4CAA0EB5214}" type="pres">
      <dgm:prSet presAssocID="{2B569C3C-E0C3-4700-84C6-39CDD7C90AC5}" presName="linearProcess" presStyleCnt="0"/>
      <dgm:spPr/>
    </dgm:pt>
    <dgm:pt modelId="{CEF4070A-BF3D-4213-87E9-E7E43B270D15}" type="pres">
      <dgm:prSet presAssocID="{1D312E1C-A034-4AB8-A0C3-B5BA75CAE2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3B3D9C-80DA-462A-A9F2-59580C5BF206}" type="pres">
      <dgm:prSet presAssocID="{34FC67C5-4760-456D-8D1B-9909C41DB4AC}" presName="sibTrans" presStyleCnt="0"/>
      <dgm:spPr/>
    </dgm:pt>
    <dgm:pt modelId="{AA3F21AE-C40A-49A7-B8E4-B63017CE1B88}" type="pres">
      <dgm:prSet presAssocID="{C49AE4A9-ACB3-4840-A82B-786CACC0C6C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80DCE3-0EF1-45F3-93BE-343C8086791F}" type="pres">
      <dgm:prSet presAssocID="{39545B72-693A-438B-B383-B22CFDDFB14E}" presName="sibTrans" presStyleCnt="0"/>
      <dgm:spPr/>
    </dgm:pt>
    <dgm:pt modelId="{AE6591EA-8FEF-49C9-BB0D-33FE4333A9CF}" type="pres">
      <dgm:prSet presAssocID="{696B0BA6-3653-4BBA-B94F-BC2C65BF8BF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63B42CF-0D3E-4BF8-A2EF-09DD3A76A717}" type="presOf" srcId="{C49AE4A9-ACB3-4840-A82B-786CACC0C6CD}" destId="{AA3F21AE-C40A-49A7-B8E4-B63017CE1B88}" srcOrd="0" destOrd="0" presId="urn:microsoft.com/office/officeart/2005/8/layout/hProcess9"/>
    <dgm:cxn modelId="{EEBD2CDD-26CE-43C2-9A71-6784BC74E3E3}" srcId="{2B569C3C-E0C3-4700-84C6-39CDD7C90AC5}" destId="{696B0BA6-3653-4BBA-B94F-BC2C65BF8BF3}" srcOrd="2" destOrd="0" parTransId="{824B5B9C-88BF-4D52-87ED-3DB8804272CA}" sibTransId="{A83EA199-0160-478D-842F-8563A8D0CBD2}"/>
    <dgm:cxn modelId="{3D353324-F706-48B6-BFD3-A8DA1BC79900}" srcId="{2B569C3C-E0C3-4700-84C6-39CDD7C90AC5}" destId="{C49AE4A9-ACB3-4840-A82B-786CACC0C6CD}" srcOrd="1" destOrd="0" parTransId="{A465C9ED-E6CC-45DA-931A-4BDCD42E1182}" sibTransId="{39545B72-693A-438B-B383-B22CFDDFB14E}"/>
    <dgm:cxn modelId="{DE2C113E-5AEE-479E-BD37-D6F228AC9114}" srcId="{2B569C3C-E0C3-4700-84C6-39CDD7C90AC5}" destId="{1D312E1C-A034-4AB8-A0C3-B5BA75CAE26C}" srcOrd="0" destOrd="0" parTransId="{6456D1CA-22A2-4CC4-A098-2EBF07F2AEA9}" sibTransId="{34FC67C5-4760-456D-8D1B-9909C41DB4AC}"/>
    <dgm:cxn modelId="{AEE5A4B3-C0F3-46D9-8077-503E9ACE3359}" type="presOf" srcId="{1D312E1C-A034-4AB8-A0C3-B5BA75CAE26C}" destId="{CEF4070A-BF3D-4213-87E9-E7E43B270D15}" srcOrd="0" destOrd="0" presId="urn:microsoft.com/office/officeart/2005/8/layout/hProcess9"/>
    <dgm:cxn modelId="{CB2AFD8D-3383-4122-8A43-E9CBCCF86E39}" type="presOf" srcId="{696B0BA6-3653-4BBA-B94F-BC2C65BF8BF3}" destId="{AE6591EA-8FEF-49C9-BB0D-33FE4333A9CF}" srcOrd="0" destOrd="0" presId="urn:microsoft.com/office/officeart/2005/8/layout/hProcess9"/>
    <dgm:cxn modelId="{9E13A006-9DDB-41A3-9EB5-AA427471AF2F}" type="presOf" srcId="{2B569C3C-E0C3-4700-84C6-39CDD7C90AC5}" destId="{CCDE44E2-788D-4F08-9CC7-881C9C6EEB5D}" srcOrd="0" destOrd="0" presId="urn:microsoft.com/office/officeart/2005/8/layout/hProcess9"/>
    <dgm:cxn modelId="{EE9A291A-17B2-46BB-9531-E9F884FF01A7}" type="presParOf" srcId="{CCDE44E2-788D-4F08-9CC7-881C9C6EEB5D}" destId="{8B4116B3-8DBF-4B1B-B50D-174C453EFE7A}" srcOrd="0" destOrd="0" presId="urn:microsoft.com/office/officeart/2005/8/layout/hProcess9"/>
    <dgm:cxn modelId="{8A506EC3-924C-40A5-A119-82548AE20039}" type="presParOf" srcId="{CCDE44E2-788D-4F08-9CC7-881C9C6EEB5D}" destId="{D3ADCF42-32A2-49D9-B664-D4CAA0EB5214}" srcOrd="1" destOrd="0" presId="urn:microsoft.com/office/officeart/2005/8/layout/hProcess9"/>
    <dgm:cxn modelId="{26412C01-0AA0-4637-B0CB-3CEBFECAC8BC}" type="presParOf" srcId="{D3ADCF42-32A2-49D9-B664-D4CAA0EB5214}" destId="{CEF4070A-BF3D-4213-87E9-E7E43B270D15}" srcOrd="0" destOrd="0" presId="urn:microsoft.com/office/officeart/2005/8/layout/hProcess9"/>
    <dgm:cxn modelId="{EFD145EA-F213-401A-8B92-879A56548E82}" type="presParOf" srcId="{D3ADCF42-32A2-49D9-B664-D4CAA0EB5214}" destId="{173B3D9C-80DA-462A-A9F2-59580C5BF206}" srcOrd="1" destOrd="0" presId="urn:microsoft.com/office/officeart/2005/8/layout/hProcess9"/>
    <dgm:cxn modelId="{5661468D-511F-40E0-BAA4-4992E0F7FFC7}" type="presParOf" srcId="{D3ADCF42-32A2-49D9-B664-D4CAA0EB5214}" destId="{AA3F21AE-C40A-49A7-B8E4-B63017CE1B88}" srcOrd="2" destOrd="0" presId="urn:microsoft.com/office/officeart/2005/8/layout/hProcess9"/>
    <dgm:cxn modelId="{1798DF6A-B83D-46CA-9F95-40BC1068B1BA}" type="presParOf" srcId="{D3ADCF42-32A2-49D9-B664-D4CAA0EB5214}" destId="{9980DCE3-0EF1-45F3-93BE-343C8086791F}" srcOrd="3" destOrd="0" presId="urn:microsoft.com/office/officeart/2005/8/layout/hProcess9"/>
    <dgm:cxn modelId="{72AD8264-E45B-407D-A757-04F47BA9D0CF}" type="presParOf" srcId="{D3ADCF42-32A2-49D9-B664-D4CAA0EB5214}" destId="{AE6591EA-8FEF-49C9-BB0D-33FE4333A9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DFE23-E934-48A4-B209-090712FA4C9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l-PL"/>
        </a:p>
      </dgm:t>
    </dgm:pt>
    <dgm:pt modelId="{4D46E281-40AA-41A5-A6C7-A33F5C600EEF}">
      <dgm:prSet/>
      <dgm:spPr/>
      <dgm:t>
        <a:bodyPr/>
        <a:lstStyle/>
        <a:p>
          <a:pPr rtl="0"/>
          <a:r>
            <a:rPr lang="en-US" dirty="0" smtClean="0"/>
            <a:t>A high-level description of the test levels to be performed and the testing within those levels for an organization or </a:t>
          </a:r>
          <a:r>
            <a:rPr lang="en-US" dirty="0" err="1" smtClean="0"/>
            <a:t>programme</a:t>
          </a:r>
          <a:r>
            <a:rPr lang="en-US" dirty="0" smtClean="0"/>
            <a:t> (one or more projects).</a:t>
          </a:r>
          <a:endParaRPr lang="pl-PL" dirty="0"/>
        </a:p>
      </dgm:t>
    </dgm:pt>
    <dgm:pt modelId="{CC7292A1-6C16-4665-8907-2EB82ADA0DAC}" type="parTrans" cxnId="{8ACD53E2-4A00-4AA6-8F09-83279A06309C}">
      <dgm:prSet/>
      <dgm:spPr/>
      <dgm:t>
        <a:bodyPr/>
        <a:lstStyle/>
        <a:p>
          <a:endParaRPr lang="pl-PL"/>
        </a:p>
      </dgm:t>
    </dgm:pt>
    <dgm:pt modelId="{7039B80C-F3A0-4858-A943-BC9A8FC60C11}" type="sibTrans" cxnId="{8ACD53E2-4A00-4AA6-8F09-83279A06309C}">
      <dgm:prSet/>
      <dgm:spPr/>
      <dgm:t>
        <a:bodyPr/>
        <a:lstStyle/>
        <a:p>
          <a:endParaRPr lang="pl-PL"/>
        </a:p>
      </dgm:t>
    </dgm:pt>
    <dgm:pt modelId="{166E3867-EABE-4073-AC8F-CA75F60CFE0D}" type="pres">
      <dgm:prSet presAssocID="{AB3DFE23-E934-48A4-B209-090712FA4C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E3CD43-A690-4388-AA4F-6E6CEDDE79F7}" type="pres">
      <dgm:prSet presAssocID="{4D46E281-40AA-41A5-A6C7-A33F5C600EEF}" presName="parentText" presStyleLbl="node1" presStyleIdx="0" presStyleCnt="1" custLinFactNeighborX="-8824" custLinFactNeighborY="-197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CD53E2-4A00-4AA6-8F09-83279A06309C}" srcId="{AB3DFE23-E934-48A4-B209-090712FA4C95}" destId="{4D46E281-40AA-41A5-A6C7-A33F5C600EEF}" srcOrd="0" destOrd="0" parTransId="{CC7292A1-6C16-4665-8907-2EB82ADA0DAC}" sibTransId="{7039B80C-F3A0-4858-A943-BC9A8FC60C11}"/>
    <dgm:cxn modelId="{2C4D20EC-E957-4DFF-83FE-43F6AB22DD97}" type="presOf" srcId="{AB3DFE23-E934-48A4-B209-090712FA4C95}" destId="{166E3867-EABE-4073-AC8F-CA75F60CFE0D}" srcOrd="0" destOrd="0" presId="urn:microsoft.com/office/officeart/2005/8/layout/vList2"/>
    <dgm:cxn modelId="{A6BF10B9-02C3-44E8-B2DB-D2FC65605BFA}" type="presOf" srcId="{4D46E281-40AA-41A5-A6C7-A33F5C600EEF}" destId="{34E3CD43-A690-4388-AA4F-6E6CEDDE79F7}" srcOrd="0" destOrd="0" presId="urn:microsoft.com/office/officeart/2005/8/layout/vList2"/>
    <dgm:cxn modelId="{EBC2365C-56BB-495B-8D58-45BABD271380}" type="presParOf" srcId="{166E3867-EABE-4073-AC8F-CA75F60CFE0D}" destId="{34E3CD43-A690-4388-AA4F-6E6CEDDE79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0F02E-422E-495D-9CD7-26552C2AD5BB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F6EC4340-DDC1-49D1-9B12-E17A6BC804DD}">
      <dgm:prSet/>
      <dgm:spPr/>
      <dgm:t>
        <a:bodyPr/>
        <a:lstStyle/>
        <a:p>
          <a:pPr rtl="0"/>
          <a:r>
            <a:rPr lang="en-US" smtClean="0"/>
            <a:t>Planning, monitoring and control</a:t>
          </a:r>
          <a:endParaRPr lang="pl-PL"/>
        </a:p>
      </dgm:t>
    </dgm:pt>
    <dgm:pt modelId="{FF6DE4EC-2BE6-45ED-A2BF-5938543DD809}" type="parTrans" cxnId="{EBF74E5C-4BFC-48CF-8FAE-5ADAC688B228}">
      <dgm:prSet/>
      <dgm:spPr/>
      <dgm:t>
        <a:bodyPr/>
        <a:lstStyle/>
        <a:p>
          <a:endParaRPr lang="pl-PL"/>
        </a:p>
      </dgm:t>
    </dgm:pt>
    <dgm:pt modelId="{BE27C91D-B161-4437-B7DA-72539DBA0503}" type="sibTrans" cxnId="{EBF74E5C-4BFC-48CF-8FAE-5ADAC688B228}">
      <dgm:prSet/>
      <dgm:spPr/>
      <dgm:t>
        <a:bodyPr/>
        <a:lstStyle/>
        <a:p>
          <a:endParaRPr lang="pl-PL"/>
        </a:p>
      </dgm:t>
    </dgm:pt>
    <dgm:pt modelId="{2504B648-ABD8-4236-B84E-466F70F11D9C}">
      <dgm:prSet/>
      <dgm:spPr/>
      <dgm:t>
        <a:bodyPr/>
        <a:lstStyle/>
        <a:p>
          <a:pPr rtl="0"/>
          <a:r>
            <a:rPr lang="en-US" smtClean="0"/>
            <a:t>Analysis </a:t>
          </a:r>
          <a:endParaRPr lang="pl-PL"/>
        </a:p>
      </dgm:t>
    </dgm:pt>
    <dgm:pt modelId="{540B6F5A-9CD2-4C93-8041-26233B633496}" type="parTrans" cxnId="{9288D136-2B5B-42ED-B30A-132A2726574B}">
      <dgm:prSet/>
      <dgm:spPr/>
      <dgm:t>
        <a:bodyPr/>
        <a:lstStyle/>
        <a:p>
          <a:endParaRPr lang="pl-PL"/>
        </a:p>
      </dgm:t>
    </dgm:pt>
    <dgm:pt modelId="{EFC68C07-62D8-4496-A13E-58D6196690E1}" type="sibTrans" cxnId="{9288D136-2B5B-42ED-B30A-132A2726574B}">
      <dgm:prSet/>
      <dgm:spPr/>
      <dgm:t>
        <a:bodyPr/>
        <a:lstStyle/>
        <a:p>
          <a:endParaRPr lang="pl-PL"/>
        </a:p>
      </dgm:t>
    </dgm:pt>
    <dgm:pt modelId="{6294EEBB-0F8C-4A39-A2AE-9F1B8EBC2AD2}">
      <dgm:prSet/>
      <dgm:spPr/>
      <dgm:t>
        <a:bodyPr/>
        <a:lstStyle/>
        <a:p>
          <a:pPr rtl="0"/>
          <a:r>
            <a:rPr lang="en-US" smtClean="0"/>
            <a:t>Design </a:t>
          </a:r>
          <a:endParaRPr lang="pl-PL"/>
        </a:p>
      </dgm:t>
    </dgm:pt>
    <dgm:pt modelId="{39E6835C-58AC-4D9E-BE5E-91F56F2ED394}" type="parTrans" cxnId="{454EE215-6A90-44DF-B8EE-B91CE06A97FC}">
      <dgm:prSet/>
      <dgm:spPr/>
      <dgm:t>
        <a:bodyPr/>
        <a:lstStyle/>
        <a:p>
          <a:endParaRPr lang="pl-PL"/>
        </a:p>
      </dgm:t>
    </dgm:pt>
    <dgm:pt modelId="{6BF0C91C-93F2-4450-B70B-561AEB9DFD38}" type="sibTrans" cxnId="{454EE215-6A90-44DF-B8EE-B91CE06A97FC}">
      <dgm:prSet/>
      <dgm:spPr/>
      <dgm:t>
        <a:bodyPr/>
        <a:lstStyle/>
        <a:p>
          <a:endParaRPr lang="pl-PL"/>
        </a:p>
      </dgm:t>
    </dgm:pt>
    <dgm:pt modelId="{928129E1-CB86-4516-9821-9BAFEBE196DB}">
      <dgm:prSet/>
      <dgm:spPr/>
      <dgm:t>
        <a:bodyPr/>
        <a:lstStyle/>
        <a:p>
          <a:pPr rtl="0"/>
          <a:r>
            <a:rPr lang="en-US" smtClean="0"/>
            <a:t>Implementation </a:t>
          </a:r>
          <a:endParaRPr lang="pl-PL"/>
        </a:p>
      </dgm:t>
    </dgm:pt>
    <dgm:pt modelId="{E39F0DC8-5CD4-402C-83A2-9FCBEB3D07D9}" type="parTrans" cxnId="{45834A30-F3BF-4A9C-9710-E25C795528F4}">
      <dgm:prSet/>
      <dgm:spPr/>
      <dgm:t>
        <a:bodyPr/>
        <a:lstStyle/>
        <a:p>
          <a:endParaRPr lang="pl-PL"/>
        </a:p>
      </dgm:t>
    </dgm:pt>
    <dgm:pt modelId="{95C9D455-1D84-4A5E-B88A-131286FEB11E}" type="sibTrans" cxnId="{45834A30-F3BF-4A9C-9710-E25C795528F4}">
      <dgm:prSet/>
      <dgm:spPr/>
      <dgm:t>
        <a:bodyPr/>
        <a:lstStyle/>
        <a:p>
          <a:endParaRPr lang="pl-PL"/>
        </a:p>
      </dgm:t>
    </dgm:pt>
    <dgm:pt modelId="{C1C3707D-3741-42B9-A9EC-BDAEDD2A745A}">
      <dgm:prSet/>
      <dgm:spPr/>
      <dgm:t>
        <a:bodyPr/>
        <a:lstStyle/>
        <a:p>
          <a:pPr rtl="0"/>
          <a:r>
            <a:rPr lang="en-US" smtClean="0"/>
            <a:t>Execution </a:t>
          </a:r>
          <a:endParaRPr lang="pl-PL"/>
        </a:p>
      </dgm:t>
    </dgm:pt>
    <dgm:pt modelId="{6F7FD7D5-7EBD-4165-9C78-72D95DE54C14}" type="parTrans" cxnId="{5E0C6CDA-EEB0-4061-B70B-AE792F70BF1D}">
      <dgm:prSet/>
      <dgm:spPr/>
      <dgm:t>
        <a:bodyPr/>
        <a:lstStyle/>
        <a:p>
          <a:endParaRPr lang="pl-PL"/>
        </a:p>
      </dgm:t>
    </dgm:pt>
    <dgm:pt modelId="{50BF2496-8532-49A7-B5EE-BAFB95D2F92E}" type="sibTrans" cxnId="{5E0C6CDA-EEB0-4061-B70B-AE792F70BF1D}">
      <dgm:prSet/>
      <dgm:spPr/>
      <dgm:t>
        <a:bodyPr/>
        <a:lstStyle/>
        <a:p>
          <a:endParaRPr lang="pl-PL"/>
        </a:p>
      </dgm:t>
    </dgm:pt>
    <dgm:pt modelId="{E42BB0ED-0957-42B9-831F-7C55422A2EB1}">
      <dgm:prSet/>
      <dgm:spPr/>
      <dgm:t>
        <a:bodyPr/>
        <a:lstStyle/>
        <a:p>
          <a:pPr rtl="0"/>
          <a:r>
            <a:rPr lang="en-US" smtClean="0"/>
            <a:t>Evaluating exit criteria and reporting </a:t>
          </a:r>
          <a:endParaRPr lang="pl-PL"/>
        </a:p>
      </dgm:t>
    </dgm:pt>
    <dgm:pt modelId="{6B2970CC-C4BE-4E5A-8D9F-8A0C22F569CE}" type="parTrans" cxnId="{47511A07-52F4-4EEF-A11A-ACCBD9485488}">
      <dgm:prSet/>
      <dgm:spPr/>
      <dgm:t>
        <a:bodyPr/>
        <a:lstStyle/>
        <a:p>
          <a:endParaRPr lang="pl-PL"/>
        </a:p>
      </dgm:t>
    </dgm:pt>
    <dgm:pt modelId="{148451EE-9863-4FC6-B86B-3E794711ADD1}" type="sibTrans" cxnId="{47511A07-52F4-4EEF-A11A-ACCBD9485488}">
      <dgm:prSet/>
      <dgm:spPr/>
      <dgm:t>
        <a:bodyPr/>
        <a:lstStyle/>
        <a:p>
          <a:endParaRPr lang="pl-PL"/>
        </a:p>
      </dgm:t>
    </dgm:pt>
    <dgm:pt modelId="{EFB7670F-7723-4C20-9D97-B0AC23AE0DB0}">
      <dgm:prSet/>
      <dgm:spPr/>
      <dgm:t>
        <a:bodyPr/>
        <a:lstStyle/>
        <a:p>
          <a:pPr rtl="0"/>
          <a:r>
            <a:rPr lang="en-US" smtClean="0"/>
            <a:t>Test closure activities </a:t>
          </a:r>
          <a:endParaRPr lang="pl-PL"/>
        </a:p>
      </dgm:t>
    </dgm:pt>
    <dgm:pt modelId="{C0E15902-9CD3-4D31-9647-5B2856E4114D}" type="parTrans" cxnId="{8C667CE8-4BE4-48CF-A371-AC3A4DBA8916}">
      <dgm:prSet/>
      <dgm:spPr/>
      <dgm:t>
        <a:bodyPr/>
        <a:lstStyle/>
        <a:p>
          <a:endParaRPr lang="pl-PL"/>
        </a:p>
      </dgm:t>
    </dgm:pt>
    <dgm:pt modelId="{B1086417-AC30-4EAE-9131-FEB07F871E8F}" type="sibTrans" cxnId="{8C667CE8-4BE4-48CF-A371-AC3A4DBA8916}">
      <dgm:prSet/>
      <dgm:spPr/>
      <dgm:t>
        <a:bodyPr/>
        <a:lstStyle/>
        <a:p>
          <a:endParaRPr lang="pl-PL"/>
        </a:p>
      </dgm:t>
    </dgm:pt>
    <dgm:pt modelId="{912AA480-FDC6-416F-9A6E-FC6F52E9239F}" type="pres">
      <dgm:prSet presAssocID="{FC80F02E-422E-495D-9CD7-26552C2AD5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B151D0F-B412-4114-9898-4E79A213D5B5}" type="pres">
      <dgm:prSet presAssocID="{F6EC4340-DDC1-49D1-9B12-E17A6BC804D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4F5A93-616A-444F-A631-5BD9E6CFFB8C}" type="pres">
      <dgm:prSet presAssocID="{BE27C91D-B161-4437-B7DA-72539DBA0503}" presName="sibTrans" presStyleLbl="sibTrans1D1" presStyleIdx="0" presStyleCnt="6"/>
      <dgm:spPr/>
      <dgm:t>
        <a:bodyPr/>
        <a:lstStyle/>
        <a:p>
          <a:endParaRPr lang="pl-PL"/>
        </a:p>
      </dgm:t>
    </dgm:pt>
    <dgm:pt modelId="{C7DF1024-892F-4205-B0F2-55FECC216626}" type="pres">
      <dgm:prSet presAssocID="{BE27C91D-B161-4437-B7DA-72539DBA0503}" presName="connectorText" presStyleLbl="sibTrans1D1" presStyleIdx="0" presStyleCnt="6"/>
      <dgm:spPr/>
      <dgm:t>
        <a:bodyPr/>
        <a:lstStyle/>
        <a:p>
          <a:endParaRPr lang="pl-PL"/>
        </a:p>
      </dgm:t>
    </dgm:pt>
    <dgm:pt modelId="{1FF089A6-B7C1-49BC-B6A2-9AEF52F6E481}" type="pres">
      <dgm:prSet presAssocID="{2504B648-ABD8-4236-B84E-466F70F11D9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07C77E-AF9C-4E51-802E-E01BBA743629}" type="pres">
      <dgm:prSet presAssocID="{EFC68C07-62D8-4496-A13E-58D6196690E1}" presName="sibTrans" presStyleLbl="sibTrans1D1" presStyleIdx="1" presStyleCnt="6"/>
      <dgm:spPr/>
      <dgm:t>
        <a:bodyPr/>
        <a:lstStyle/>
        <a:p>
          <a:endParaRPr lang="pl-PL"/>
        </a:p>
      </dgm:t>
    </dgm:pt>
    <dgm:pt modelId="{4124FDA5-BFCE-48CE-B95C-CE08CD89574B}" type="pres">
      <dgm:prSet presAssocID="{EFC68C07-62D8-4496-A13E-58D6196690E1}" presName="connectorText" presStyleLbl="sibTrans1D1" presStyleIdx="1" presStyleCnt="6"/>
      <dgm:spPr/>
      <dgm:t>
        <a:bodyPr/>
        <a:lstStyle/>
        <a:p>
          <a:endParaRPr lang="pl-PL"/>
        </a:p>
      </dgm:t>
    </dgm:pt>
    <dgm:pt modelId="{F24342C5-462A-48D1-9625-2D9A3A77C827}" type="pres">
      <dgm:prSet presAssocID="{6294EEBB-0F8C-4A39-A2AE-9F1B8EBC2AD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C4258A-668D-4F48-9B03-EC2D41A09383}" type="pres">
      <dgm:prSet presAssocID="{6BF0C91C-93F2-4450-B70B-561AEB9DFD38}" presName="sibTrans" presStyleLbl="sibTrans1D1" presStyleIdx="2" presStyleCnt="6"/>
      <dgm:spPr/>
      <dgm:t>
        <a:bodyPr/>
        <a:lstStyle/>
        <a:p>
          <a:endParaRPr lang="pl-PL"/>
        </a:p>
      </dgm:t>
    </dgm:pt>
    <dgm:pt modelId="{D18EA7E1-357E-4751-9AD6-73D28442ADF8}" type="pres">
      <dgm:prSet presAssocID="{6BF0C91C-93F2-4450-B70B-561AEB9DFD38}" presName="connectorText" presStyleLbl="sibTrans1D1" presStyleIdx="2" presStyleCnt="6"/>
      <dgm:spPr/>
      <dgm:t>
        <a:bodyPr/>
        <a:lstStyle/>
        <a:p>
          <a:endParaRPr lang="pl-PL"/>
        </a:p>
      </dgm:t>
    </dgm:pt>
    <dgm:pt modelId="{C6E90DD0-7BE0-4C4E-A583-0E9276120071}" type="pres">
      <dgm:prSet presAssocID="{928129E1-CB86-4516-9821-9BAFEBE196D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D5B667-26F9-4DA4-B6AA-7FA44376602D}" type="pres">
      <dgm:prSet presAssocID="{95C9D455-1D84-4A5E-B88A-131286FEB11E}" presName="sibTrans" presStyleLbl="sibTrans1D1" presStyleIdx="3" presStyleCnt="6"/>
      <dgm:spPr/>
      <dgm:t>
        <a:bodyPr/>
        <a:lstStyle/>
        <a:p>
          <a:endParaRPr lang="pl-PL"/>
        </a:p>
      </dgm:t>
    </dgm:pt>
    <dgm:pt modelId="{34800319-5E97-46F9-9FC0-7D461AA9D7E6}" type="pres">
      <dgm:prSet presAssocID="{95C9D455-1D84-4A5E-B88A-131286FEB11E}" presName="connectorText" presStyleLbl="sibTrans1D1" presStyleIdx="3" presStyleCnt="6"/>
      <dgm:spPr/>
      <dgm:t>
        <a:bodyPr/>
        <a:lstStyle/>
        <a:p>
          <a:endParaRPr lang="pl-PL"/>
        </a:p>
      </dgm:t>
    </dgm:pt>
    <dgm:pt modelId="{7E33DEEC-5528-4E9F-A335-EF3F5EEB5FDF}" type="pres">
      <dgm:prSet presAssocID="{C1C3707D-3741-42B9-A9EC-BDAEDD2A745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442738-94A9-4D10-8A5F-BB80E54A4D5C}" type="pres">
      <dgm:prSet presAssocID="{50BF2496-8532-49A7-B5EE-BAFB95D2F92E}" presName="sibTrans" presStyleLbl="sibTrans1D1" presStyleIdx="4" presStyleCnt="6"/>
      <dgm:spPr/>
      <dgm:t>
        <a:bodyPr/>
        <a:lstStyle/>
        <a:p>
          <a:endParaRPr lang="pl-PL"/>
        </a:p>
      </dgm:t>
    </dgm:pt>
    <dgm:pt modelId="{BA7D1FC9-E454-43B5-8273-0AE0208F5872}" type="pres">
      <dgm:prSet presAssocID="{50BF2496-8532-49A7-B5EE-BAFB95D2F92E}" presName="connectorText" presStyleLbl="sibTrans1D1" presStyleIdx="4" presStyleCnt="6"/>
      <dgm:spPr/>
      <dgm:t>
        <a:bodyPr/>
        <a:lstStyle/>
        <a:p>
          <a:endParaRPr lang="pl-PL"/>
        </a:p>
      </dgm:t>
    </dgm:pt>
    <dgm:pt modelId="{37A76ACB-58BD-49F3-A77B-5DC60D3B0640}" type="pres">
      <dgm:prSet presAssocID="{E42BB0ED-0957-42B9-831F-7C55422A2EB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8A8BBB-0ACE-4E39-B548-0F9D4D122726}" type="pres">
      <dgm:prSet presAssocID="{148451EE-9863-4FC6-B86B-3E794711ADD1}" presName="sibTrans" presStyleLbl="sibTrans1D1" presStyleIdx="5" presStyleCnt="6"/>
      <dgm:spPr/>
      <dgm:t>
        <a:bodyPr/>
        <a:lstStyle/>
        <a:p>
          <a:endParaRPr lang="pl-PL"/>
        </a:p>
      </dgm:t>
    </dgm:pt>
    <dgm:pt modelId="{4489CF51-4033-4555-8571-B9C194265F1C}" type="pres">
      <dgm:prSet presAssocID="{148451EE-9863-4FC6-B86B-3E794711ADD1}" presName="connectorText" presStyleLbl="sibTrans1D1" presStyleIdx="5" presStyleCnt="6"/>
      <dgm:spPr/>
      <dgm:t>
        <a:bodyPr/>
        <a:lstStyle/>
        <a:p>
          <a:endParaRPr lang="pl-PL"/>
        </a:p>
      </dgm:t>
    </dgm:pt>
    <dgm:pt modelId="{26CB0999-C771-4D13-92FF-05A404A95A4B}" type="pres">
      <dgm:prSet presAssocID="{EFB7670F-7723-4C20-9D97-B0AC23AE0DB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667CE8-4BE4-48CF-A371-AC3A4DBA8916}" srcId="{FC80F02E-422E-495D-9CD7-26552C2AD5BB}" destId="{EFB7670F-7723-4C20-9D97-B0AC23AE0DB0}" srcOrd="6" destOrd="0" parTransId="{C0E15902-9CD3-4D31-9647-5B2856E4114D}" sibTransId="{B1086417-AC30-4EAE-9131-FEB07F871E8F}"/>
    <dgm:cxn modelId="{550A8721-E273-4DD3-B93C-92923E57A43D}" type="presOf" srcId="{148451EE-9863-4FC6-B86B-3E794711ADD1}" destId="{D48A8BBB-0ACE-4E39-B548-0F9D4D122726}" srcOrd="0" destOrd="0" presId="urn:microsoft.com/office/officeart/2005/8/layout/bProcess3"/>
    <dgm:cxn modelId="{B3F6F596-7751-49D5-8C87-59B22290DC24}" type="presOf" srcId="{148451EE-9863-4FC6-B86B-3E794711ADD1}" destId="{4489CF51-4033-4555-8571-B9C194265F1C}" srcOrd="1" destOrd="0" presId="urn:microsoft.com/office/officeart/2005/8/layout/bProcess3"/>
    <dgm:cxn modelId="{91B48D32-4564-4DF2-B529-3D00A32108DF}" type="presOf" srcId="{50BF2496-8532-49A7-B5EE-BAFB95D2F92E}" destId="{49442738-94A9-4D10-8A5F-BB80E54A4D5C}" srcOrd="0" destOrd="0" presId="urn:microsoft.com/office/officeart/2005/8/layout/bProcess3"/>
    <dgm:cxn modelId="{04E5BB00-3C6E-4DCB-BDD6-1DD5AEA9D238}" type="presOf" srcId="{2504B648-ABD8-4236-B84E-466F70F11D9C}" destId="{1FF089A6-B7C1-49BC-B6A2-9AEF52F6E481}" srcOrd="0" destOrd="0" presId="urn:microsoft.com/office/officeart/2005/8/layout/bProcess3"/>
    <dgm:cxn modelId="{47511A07-52F4-4EEF-A11A-ACCBD9485488}" srcId="{FC80F02E-422E-495D-9CD7-26552C2AD5BB}" destId="{E42BB0ED-0957-42B9-831F-7C55422A2EB1}" srcOrd="5" destOrd="0" parTransId="{6B2970CC-C4BE-4E5A-8D9F-8A0C22F569CE}" sibTransId="{148451EE-9863-4FC6-B86B-3E794711ADD1}"/>
    <dgm:cxn modelId="{427D308F-48E1-4B9B-8FAF-627ABFE393AC}" type="presOf" srcId="{EFB7670F-7723-4C20-9D97-B0AC23AE0DB0}" destId="{26CB0999-C771-4D13-92FF-05A404A95A4B}" srcOrd="0" destOrd="0" presId="urn:microsoft.com/office/officeart/2005/8/layout/bProcess3"/>
    <dgm:cxn modelId="{02A31812-C877-4DBE-9770-419A57871BAE}" type="presOf" srcId="{FC80F02E-422E-495D-9CD7-26552C2AD5BB}" destId="{912AA480-FDC6-416F-9A6E-FC6F52E9239F}" srcOrd="0" destOrd="0" presId="urn:microsoft.com/office/officeart/2005/8/layout/bProcess3"/>
    <dgm:cxn modelId="{F16A56CE-0046-4908-AFC3-5AFC2A78AA97}" type="presOf" srcId="{EFC68C07-62D8-4496-A13E-58D6196690E1}" destId="{CF07C77E-AF9C-4E51-802E-E01BBA743629}" srcOrd="0" destOrd="0" presId="urn:microsoft.com/office/officeart/2005/8/layout/bProcess3"/>
    <dgm:cxn modelId="{9288D136-2B5B-42ED-B30A-132A2726574B}" srcId="{FC80F02E-422E-495D-9CD7-26552C2AD5BB}" destId="{2504B648-ABD8-4236-B84E-466F70F11D9C}" srcOrd="1" destOrd="0" parTransId="{540B6F5A-9CD2-4C93-8041-26233B633496}" sibTransId="{EFC68C07-62D8-4496-A13E-58D6196690E1}"/>
    <dgm:cxn modelId="{28C94C0C-D345-4D56-9043-7863500C2DF0}" type="presOf" srcId="{F6EC4340-DDC1-49D1-9B12-E17A6BC804DD}" destId="{EB151D0F-B412-4114-9898-4E79A213D5B5}" srcOrd="0" destOrd="0" presId="urn:microsoft.com/office/officeart/2005/8/layout/bProcess3"/>
    <dgm:cxn modelId="{45834A30-F3BF-4A9C-9710-E25C795528F4}" srcId="{FC80F02E-422E-495D-9CD7-26552C2AD5BB}" destId="{928129E1-CB86-4516-9821-9BAFEBE196DB}" srcOrd="3" destOrd="0" parTransId="{E39F0DC8-5CD4-402C-83A2-9FCBEB3D07D9}" sibTransId="{95C9D455-1D84-4A5E-B88A-131286FEB11E}"/>
    <dgm:cxn modelId="{3230E6E8-16B3-4503-B2DE-94D0C6246C38}" type="presOf" srcId="{6BF0C91C-93F2-4450-B70B-561AEB9DFD38}" destId="{D18EA7E1-357E-4751-9AD6-73D28442ADF8}" srcOrd="1" destOrd="0" presId="urn:microsoft.com/office/officeart/2005/8/layout/bProcess3"/>
    <dgm:cxn modelId="{75E74488-5492-4C5B-B4BB-162FDE820F7C}" type="presOf" srcId="{BE27C91D-B161-4437-B7DA-72539DBA0503}" destId="{164F5A93-616A-444F-A631-5BD9E6CFFB8C}" srcOrd="0" destOrd="0" presId="urn:microsoft.com/office/officeart/2005/8/layout/bProcess3"/>
    <dgm:cxn modelId="{F1E06EB4-E4AF-4B2F-8178-77987784AAC3}" type="presOf" srcId="{50BF2496-8532-49A7-B5EE-BAFB95D2F92E}" destId="{BA7D1FC9-E454-43B5-8273-0AE0208F5872}" srcOrd="1" destOrd="0" presId="urn:microsoft.com/office/officeart/2005/8/layout/bProcess3"/>
    <dgm:cxn modelId="{541188C8-B770-4300-B785-BC39E269FAAC}" type="presOf" srcId="{6BF0C91C-93F2-4450-B70B-561AEB9DFD38}" destId="{75C4258A-668D-4F48-9B03-EC2D41A09383}" srcOrd="0" destOrd="0" presId="urn:microsoft.com/office/officeart/2005/8/layout/bProcess3"/>
    <dgm:cxn modelId="{88086DDC-197A-4849-84DE-D5A5CC355E7B}" type="presOf" srcId="{BE27C91D-B161-4437-B7DA-72539DBA0503}" destId="{C7DF1024-892F-4205-B0F2-55FECC216626}" srcOrd="1" destOrd="0" presId="urn:microsoft.com/office/officeart/2005/8/layout/bProcess3"/>
    <dgm:cxn modelId="{D700691F-63F3-4B04-B12C-9B46720B67B5}" type="presOf" srcId="{95C9D455-1D84-4A5E-B88A-131286FEB11E}" destId="{34800319-5E97-46F9-9FC0-7D461AA9D7E6}" srcOrd="1" destOrd="0" presId="urn:microsoft.com/office/officeart/2005/8/layout/bProcess3"/>
    <dgm:cxn modelId="{B54B37EE-3951-4A34-8B14-5B46057482D6}" type="presOf" srcId="{C1C3707D-3741-42B9-A9EC-BDAEDD2A745A}" destId="{7E33DEEC-5528-4E9F-A335-EF3F5EEB5FDF}" srcOrd="0" destOrd="0" presId="urn:microsoft.com/office/officeart/2005/8/layout/bProcess3"/>
    <dgm:cxn modelId="{5E0C6CDA-EEB0-4061-B70B-AE792F70BF1D}" srcId="{FC80F02E-422E-495D-9CD7-26552C2AD5BB}" destId="{C1C3707D-3741-42B9-A9EC-BDAEDD2A745A}" srcOrd="4" destOrd="0" parTransId="{6F7FD7D5-7EBD-4165-9C78-72D95DE54C14}" sibTransId="{50BF2496-8532-49A7-B5EE-BAFB95D2F92E}"/>
    <dgm:cxn modelId="{C9609251-C346-44D1-A6B5-6D0D866EF01D}" type="presOf" srcId="{EFC68C07-62D8-4496-A13E-58D6196690E1}" destId="{4124FDA5-BFCE-48CE-B95C-CE08CD89574B}" srcOrd="1" destOrd="0" presId="urn:microsoft.com/office/officeart/2005/8/layout/bProcess3"/>
    <dgm:cxn modelId="{454EE215-6A90-44DF-B8EE-B91CE06A97FC}" srcId="{FC80F02E-422E-495D-9CD7-26552C2AD5BB}" destId="{6294EEBB-0F8C-4A39-A2AE-9F1B8EBC2AD2}" srcOrd="2" destOrd="0" parTransId="{39E6835C-58AC-4D9E-BE5E-91F56F2ED394}" sibTransId="{6BF0C91C-93F2-4450-B70B-561AEB9DFD38}"/>
    <dgm:cxn modelId="{5D0B75FD-934F-4B66-83BF-E8E9BF7EF98E}" type="presOf" srcId="{95C9D455-1D84-4A5E-B88A-131286FEB11E}" destId="{8AD5B667-26F9-4DA4-B6AA-7FA44376602D}" srcOrd="0" destOrd="0" presId="urn:microsoft.com/office/officeart/2005/8/layout/bProcess3"/>
    <dgm:cxn modelId="{8EF4BEB2-7CAB-4703-99F6-9C5F62E5D56B}" type="presOf" srcId="{E42BB0ED-0957-42B9-831F-7C55422A2EB1}" destId="{37A76ACB-58BD-49F3-A77B-5DC60D3B0640}" srcOrd="0" destOrd="0" presId="urn:microsoft.com/office/officeart/2005/8/layout/bProcess3"/>
    <dgm:cxn modelId="{EBF74E5C-4BFC-48CF-8FAE-5ADAC688B228}" srcId="{FC80F02E-422E-495D-9CD7-26552C2AD5BB}" destId="{F6EC4340-DDC1-49D1-9B12-E17A6BC804DD}" srcOrd="0" destOrd="0" parTransId="{FF6DE4EC-2BE6-45ED-A2BF-5938543DD809}" sibTransId="{BE27C91D-B161-4437-B7DA-72539DBA0503}"/>
    <dgm:cxn modelId="{4F75EC28-EFCB-4C24-9722-DFC41FF551F7}" type="presOf" srcId="{928129E1-CB86-4516-9821-9BAFEBE196DB}" destId="{C6E90DD0-7BE0-4C4E-A583-0E9276120071}" srcOrd="0" destOrd="0" presId="urn:microsoft.com/office/officeart/2005/8/layout/bProcess3"/>
    <dgm:cxn modelId="{F102AF02-ACAC-4D65-95BC-6E68288F3084}" type="presOf" srcId="{6294EEBB-0F8C-4A39-A2AE-9F1B8EBC2AD2}" destId="{F24342C5-462A-48D1-9625-2D9A3A77C827}" srcOrd="0" destOrd="0" presId="urn:microsoft.com/office/officeart/2005/8/layout/bProcess3"/>
    <dgm:cxn modelId="{4A431F4A-AFE7-4827-BAF1-79D64ED35C97}" type="presParOf" srcId="{912AA480-FDC6-416F-9A6E-FC6F52E9239F}" destId="{EB151D0F-B412-4114-9898-4E79A213D5B5}" srcOrd="0" destOrd="0" presId="urn:microsoft.com/office/officeart/2005/8/layout/bProcess3"/>
    <dgm:cxn modelId="{057A79A6-5284-48DD-84A4-BABE000D0896}" type="presParOf" srcId="{912AA480-FDC6-416F-9A6E-FC6F52E9239F}" destId="{164F5A93-616A-444F-A631-5BD9E6CFFB8C}" srcOrd="1" destOrd="0" presId="urn:microsoft.com/office/officeart/2005/8/layout/bProcess3"/>
    <dgm:cxn modelId="{B1D7C01D-8E00-4B2E-A0A8-D75679317538}" type="presParOf" srcId="{164F5A93-616A-444F-A631-5BD9E6CFFB8C}" destId="{C7DF1024-892F-4205-B0F2-55FECC216626}" srcOrd="0" destOrd="0" presId="urn:microsoft.com/office/officeart/2005/8/layout/bProcess3"/>
    <dgm:cxn modelId="{D484E3D6-C627-400E-8820-2C9ED322748C}" type="presParOf" srcId="{912AA480-FDC6-416F-9A6E-FC6F52E9239F}" destId="{1FF089A6-B7C1-49BC-B6A2-9AEF52F6E481}" srcOrd="2" destOrd="0" presId="urn:microsoft.com/office/officeart/2005/8/layout/bProcess3"/>
    <dgm:cxn modelId="{6027D0A7-F85E-4219-90BA-EA1C6EC095D4}" type="presParOf" srcId="{912AA480-FDC6-416F-9A6E-FC6F52E9239F}" destId="{CF07C77E-AF9C-4E51-802E-E01BBA743629}" srcOrd="3" destOrd="0" presId="urn:microsoft.com/office/officeart/2005/8/layout/bProcess3"/>
    <dgm:cxn modelId="{D1962352-B8A0-4A69-AA7D-719DEBFC333A}" type="presParOf" srcId="{CF07C77E-AF9C-4E51-802E-E01BBA743629}" destId="{4124FDA5-BFCE-48CE-B95C-CE08CD89574B}" srcOrd="0" destOrd="0" presId="urn:microsoft.com/office/officeart/2005/8/layout/bProcess3"/>
    <dgm:cxn modelId="{CD3482DB-5DC8-45ED-BCB4-4EEE80C153A3}" type="presParOf" srcId="{912AA480-FDC6-416F-9A6E-FC6F52E9239F}" destId="{F24342C5-462A-48D1-9625-2D9A3A77C827}" srcOrd="4" destOrd="0" presId="urn:microsoft.com/office/officeart/2005/8/layout/bProcess3"/>
    <dgm:cxn modelId="{FFCD22F6-872D-41EB-B337-83B58A1452B2}" type="presParOf" srcId="{912AA480-FDC6-416F-9A6E-FC6F52E9239F}" destId="{75C4258A-668D-4F48-9B03-EC2D41A09383}" srcOrd="5" destOrd="0" presId="urn:microsoft.com/office/officeart/2005/8/layout/bProcess3"/>
    <dgm:cxn modelId="{0C20BA90-5B25-496E-86AA-4C27757DFFBD}" type="presParOf" srcId="{75C4258A-668D-4F48-9B03-EC2D41A09383}" destId="{D18EA7E1-357E-4751-9AD6-73D28442ADF8}" srcOrd="0" destOrd="0" presId="urn:microsoft.com/office/officeart/2005/8/layout/bProcess3"/>
    <dgm:cxn modelId="{4ECB4282-E77C-4E82-B4A3-C31F433D3B7F}" type="presParOf" srcId="{912AA480-FDC6-416F-9A6E-FC6F52E9239F}" destId="{C6E90DD0-7BE0-4C4E-A583-0E9276120071}" srcOrd="6" destOrd="0" presId="urn:microsoft.com/office/officeart/2005/8/layout/bProcess3"/>
    <dgm:cxn modelId="{83843255-D2E7-441B-9905-D7D7F917FCB7}" type="presParOf" srcId="{912AA480-FDC6-416F-9A6E-FC6F52E9239F}" destId="{8AD5B667-26F9-4DA4-B6AA-7FA44376602D}" srcOrd="7" destOrd="0" presId="urn:microsoft.com/office/officeart/2005/8/layout/bProcess3"/>
    <dgm:cxn modelId="{13A43DDA-FE53-4343-BED1-A0667CBC6C46}" type="presParOf" srcId="{8AD5B667-26F9-4DA4-B6AA-7FA44376602D}" destId="{34800319-5E97-46F9-9FC0-7D461AA9D7E6}" srcOrd="0" destOrd="0" presId="urn:microsoft.com/office/officeart/2005/8/layout/bProcess3"/>
    <dgm:cxn modelId="{5EFE6A33-5987-4C57-817E-CA9C62813A12}" type="presParOf" srcId="{912AA480-FDC6-416F-9A6E-FC6F52E9239F}" destId="{7E33DEEC-5528-4E9F-A335-EF3F5EEB5FDF}" srcOrd="8" destOrd="0" presId="urn:microsoft.com/office/officeart/2005/8/layout/bProcess3"/>
    <dgm:cxn modelId="{95A86E19-DC32-4A7F-A9F5-35EECF386A54}" type="presParOf" srcId="{912AA480-FDC6-416F-9A6E-FC6F52E9239F}" destId="{49442738-94A9-4D10-8A5F-BB80E54A4D5C}" srcOrd="9" destOrd="0" presId="urn:microsoft.com/office/officeart/2005/8/layout/bProcess3"/>
    <dgm:cxn modelId="{8B7C2A32-2845-48CA-9CF5-B443BC958328}" type="presParOf" srcId="{49442738-94A9-4D10-8A5F-BB80E54A4D5C}" destId="{BA7D1FC9-E454-43B5-8273-0AE0208F5872}" srcOrd="0" destOrd="0" presId="urn:microsoft.com/office/officeart/2005/8/layout/bProcess3"/>
    <dgm:cxn modelId="{2869822D-4799-446B-B304-B6FEB9185314}" type="presParOf" srcId="{912AA480-FDC6-416F-9A6E-FC6F52E9239F}" destId="{37A76ACB-58BD-49F3-A77B-5DC60D3B0640}" srcOrd="10" destOrd="0" presId="urn:microsoft.com/office/officeart/2005/8/layout/bProcess3"/>
    <dgm:cxn modelId="{3F424673-B6AE-4067-86BB-3B75FEE69451}" type="presParOf" srcId="{912AA480-FDC6-416F-9A6E-FC6F52E9239F}" destId="{D48A8BBB-0ACE-4E39-B548-0F9D4D122726}" srcOrd="11" destOrd="0" presId="urn:microsoft.com/office/officeart/2005/8/layout/bProcess3"/>
    <dgm:cxn modelId="{0B139EF7-9987-4C23-AB48-50584456DB4C}" type="presParOf" srcId="{D48A8BBB-0ACE-4E39-B548-0F9D4D122726}" destId="{4489CF51-4033-4555-8571-B9C194265F1C}" srcOrd="0" destOrd="0" presId="urn:microsoft.com/office/officeart/2005/8/layout/bProcess3"/>
    <dgm:cxn modelId="{CB349FEB-6BD6-4C23-BB1B-80DA3ECBFD72}" type="presParOf" srcId="{912AA480-FDC6-416F-9A6E-FC6F52E9239F}" destId="{26CB0999-C771-4D13-92FF-05A404A95A4B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938BA-B233-4B31-A1E1-56F00856AE1C}" type="doc">
      <dgm:prSet loTypeId="urn:diagrams.loki3.com/VaryingWidth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63B49C12-A94F-4732-BBBB-4F816DEC373A}">
      <dgm:prSet/>
      <dgm:spPr/>
      <dgm:t>
        <a:bodyPr/>
        <a:lstStyle/>
        <a:p>
          <a:pPr rtl="0"/>
          <a:r>
            <a:rPr lang="pl-PL" dirty="0" smtClean="0"/>
            <a:t>Test strategy</a:t>
          </a:r>
          <a:endParaRPr lang="pl-PL" dirty="0"/>
        </a:p>
      </dgm:t>
    </dgm:pt>
    <dgm:pt modelId="{192C98DD-E3BA-45CF-89BB-643E3DA70C97}" type="parTrans" cxnId="{58E20753-B606-4E4C-B7F3-7FF5600E063D}">
      <dgm:prSet/>
      <dgm:spPr/>
      <dgm:t>
        <a:bodyPr/>
        <a:lstStyle/>
        <a:p>
          <a:endParaRPr lang="pl-PL"/>
        </a:p>
      </dgm:t>
    </dgm:pt>
    <dgm:pt modelId="{144C49C9-A788-4D99-AA49-F67333FEE3A1}" type="sibTrans" cxnId="{58E20753-B606-4E4C-B7F3-7FF5600E063D}">
      <dgm:prSet/>
      <dgm:spPr/>
      <dgm:t>
        <a:bodyPr/>
        <a:lstStyle/>
        <a:p>
          <a:endParaRPr lang="pl-PL"/>
        </a:p>
      </dgm:t>
    </dgm:pt>
    <dgm:pt modelId="{234ED8D0-B4BC-4732-9A19-7E925C5851CB}">
      <dgm:prSet/>
      <dgm:spPr/>
      <dgm:t>
        <a:bodyPr/>
        <a:lstStyle/>
        <a:p>
          <a:pPr rtl="0"/>
          <a:r>
            <a:rPr lang="pl-PL" dirty="0" smtClean="0"/>
            <a:t>Test data</a:t>
          </a:r>
          <a:endParaRPr lang="pl-PL" dirty="0"/>
        </a:p>
      </dgm:t>
    </dgm:pt>
    <dgm:pt modelId="{079DA829-3E9C-4AEE-BCB2-F2200460269B}" type="parTrans" cxnId="{01FCDB81-5BDC-4CEE-AA61-20A9C17A0F09}">
      <dgm:prSet/>
      <dgm:spPr/>
      <dgm:t>
        <a:bodyPr/>
        <a:lstStyle/>
        <a:p>
          <a:endParaRPr lang="pl-PL"/>
        </a:p>
      </dgm:t>
    </dgm:pt>
    <dgm:pt modelId="{0930B5CD-C05D-431C-A565-7E4FDC8CCCFE}" type="sibTrans" cxnId="{01FCDB81-5BDC-4CEE-AA61-20A9C17A0F09}">
      <dgm:prSet/>
      <dgm:spPr/>
      <dgm:t>
        <a:bodyPr/>
        <a:lstStyle/>
        <a:p>
          <a:endParaRPr lang="pl-PL"/>
        </a:p>
      </dgm:t>
    </dgm:pt>
    <dgm:pt modelId="{E5EB5339-D1F2-450C-9CC3-9D8F18FA0C7F}">
      <dgm:prSet/>
      <dgm:spPr/>
      <dgm:t>
        <a:bodyPr/>
        <a:lstStyle/>
        <a:p>
          <a:pPr rtl="0"/>
          <a:r>
            <a:rPr lang="pl-PL" dirty="0" smtClean="0"/>
            <a:t>Test cases</a:t>
          </a:r>
          <a:endParaRPr lang="pl-PL" dirty="0"/>
        </a:p>
      </dgm:t>
    </dgm:pt>
    <dgm:pt modelId="{A359BD09-0726-4818-8DD8-B4B6F8FC922B}" type="parTrans" cxnId="{968C1610-6B36-43BD-A784-C3C2434C712F}">
      <dgm:prSet/>
      <dgm:spPr/>
      <dgm:t>
        <a:bodyPr/>
        <a:lstStyle/>
        <a:p>
          <a:endParaRPr lang="pl-PL"/>
        </a:p>
      </dgm:t>
    </dgm:pt>
    <dgm:pt modelId="{F8FB3362-215A-4B24-BBE0-6285A9014041}" type="sibTrans" cxnId="{968C1610-6B36-43BD-A784-C3C2434C712F}">
      <dgm:prSet/>
      <dgm:spPr/>
      <dgm:t>
        <a:bodyPr/>
        <a:lstStyle/>
        <a:p>
          <a:endParaRPr lang="pl-PL"/>
        </a:p>
      </dgm:t>
    </dgm:pt>
    <dgm:pt modelId="{B506D638-0C66-4A9A-84F7-4AFA0B0DF1E3}">
      <dgm:prSet/>
      <dgm:spPr/>
      <dgm:t>
        <a:bodyPr/>
        <a:lstStyle/>
        <a:p>
          <a:pPr rtl="0"/>
          <a:r>
            <a:rPr lang="pl-PL" dirty="0" smtClean="0"/>
            <a:t>Test summary reports</a:t>
          </a:r>
          <a:endParaRPr lang="pl-PL" dirty="0"/>
        </a:p>
      </dgm:t>
    </dgm:pt>
    <dgm:pt modelId="{DFCF1547-11BF-4F24-AD23-4F0935A5B668}" type="parTrans" cxnId="{0E8F9A28-ECF3-4979-B1C0-5A70BF1AE07F}">
      <dgm:prSet/>
      <dgm:spPr/>
      <dgm:t>
        <a:bodyPr/>
        <a:lstStyle/>
        <a:p>
          <a:endParaRPr lang="pl-PL"/>
        </a:p>
      </dgm:t>
    </dgm:pt>
    <dgm:pt modelId="{60F4728B-A47F-4ABD-9DE0-1EA492BE5E66}" type="sibTrans" cxnId="{0E8F9A28-ECF3-4979-B1C0-5A70BF1AE07F}">
      <dgm:prSet/>
      <dgm:spPr/>
      <dgm:t>
        <a:bodyPr/>
        <a:lstStyle/>
        <a:p>
          <a:endParaRPr lang="pl-PL"/>
        </a:p>
      </dgm:t>
    </dgm:pt>
    <dgm:pt modelId="{142DB795-0E92-4B5E-84B6-4CB9FAF89FA9}">
      <dgm:prSet/>
      <dgm:spPr/>
      <dgm:t>
        <a:bodyPr/>
        <a:lstStyle/>
        <a:p>
          <a:pPr rtl="0"/>
          <a:r>
            <a:rPr lang="pl-PL" dirty="0" smtClean="0"/>
            <a:t>Test progress reports</a:t>
          </a:r>
          <a:endParaRPr lang="pl-PL" dirty="0"/>
        </a:p>
      </dgm:t>
    </dgm:pt>
    <dgm:pt modelId="{329C6338-F904-4D55-B6D7-562809F996CE}" type="parTrans" cxnId="{A4D0495C-CBCA-41C2-BF63-3BF7241DACF1}">
      <dgm:prSet/>
      <dgm:spPr/>
      <dgm:t>
        <a:bodyPr/>
        <a:lstStyle/>
        <a:p>
          <a:endParaRPr lang="pl-PL"/>
        </a:p>
      </dgm:t>
    </dgm:pt>
    <dgm:pt modelId="{D0424EB7-37C3-4ACB-9092-F9D09262D9D8}" type="sibTrans" cxnId="{A4D0495C-CBCA-41C2-BF63-3BF7241DACF1}">
      <dgm:prSet/>
      <dgm:spPr/>
      <dgm:t>
        <a:bodyPr/>
        <a:lstStyle/>
        <a:p>
          <a:endParaRPr lang="pl-PL"/>
        </a:p>
      </dgm:t>
    </dgm:pt>
    <dgm:pt modelId="{1EC1F5D0-5DCF-4027-AA6E-B9476710F396}">
      <dgm:prSet/>
      <dgm:spPr/>
      <dgm:t>
        <a:bodyPr/>
        <a:lstStyle/>
        <a:p>
          <a:pPr rtl="0"/>
          <a:r>
            <a:rPr lang="pl-PL" dirty="0" smtClean="0"/>
            <a:t>Risk analysis</a:t>
          </a:r>
          <a:endParaRPr lang="pl-PL" dirty="0"/>
        </a:p>
      </dgm:t>
    </dgm:pt>
    <dgm:pt modelId="{9CBA43DF-228B-4254-B2D3-69502BF19E68}" type="parTrans" cxnId="{02FB72D8-31C9-4574-A098-7CB461002BD4}">
      <dgm:prSet/>
      <dgm:spPr/>
      <dgm:t>
        <a:bodyPr/>
        <a:lstStyle/>
        <a:p>
          <a:endParaRPr lang="pl-PL"/>
        </a:p>
      </dgm:t>
    </dgm:pt>
    <dgm:pt modelId="{E7F594FC-B800-4159-A2A4-2AAD683E6220}" type="sibTrans" cxnId="{02FB72D8-31C9-4574-A098-7CB461002BD4}">
      <dgm:prSet/>
      <dgm:spPr/>
      <dgm:t>
        <a:bodyPr/>
        <a:lstStyle/>
        <a:p>
          <a:endParaRPr lang="pl-PL"/>
        </a:p>
      </dgm:t>
    </dgm:pt>
    <dgm:pt modelId="{C956BDF8-07AD-4A8E-817F-2019FD1F3234}">
      <dgm:prSet/>
      <dgm:spPr/>
      <dgm:t>
        <a:bodyPr/>
        <a:lstStyle/>
        <a:p>
          <a:pPr rtl="0"/>
          <a:r>
            <a:rPr lang="pl-PL" smtClean="0"/>
            <a:t>Test </a:t>
          </a:r>
          <a:r>
            <a:rPr lang="pl-PL" dirty="0" smtClean="0"/>
            <a:t>plan</a:t>
          </a:r>
          <a:endParaRPr lang="pl-PL" dirty="0"/>
        </a:p>
      </dgm:t>
    </dgm:pt>
    <dgm:pt modelId="{A72C049A-0EAF-4B64-B94A-A5B05EFA11FF}" type="parTrans" cxnId="{F2E6C5B6-1409-401E-A390-9B1AB16F5187}">
      <dgm:prSet/>
      <dgm:spPr/>
      <dgm:t>
        <a:bodyPr/>
        <a:lstStyle/>
        <a:p>
          <a:endParaRPr lang="pl-PL"/>
        </a:p>
      </dgm:t>
    </dgm:pt>
    <dgm:pt modelId="{4ED65CC1-FC6A-4E10-8CCD-5627E1D8EDF3}" type="sibTrans" cxnId="{F2E6C5B6-1409-401E-A390-9B1AB16F5187}">
      <dgm:prSet/>
      <dgm:spPr/>
      <dgm:t>
        <a:bodyPr/>
        <a:lstStyle/>
        <a:p>
          <a:endParaRPr lang="pl-PL"/>
        </a:p>
      </dgm:t>
    </dgm:pt>
    <dgm:pt modelId="{69EA0BA9-E5B4-4CD6-B3E6-4173D9015A90}">
      <dgm:prSet/>
      <dgm:spPr/>
      <dgm:t>
        <a:bodyPr/>
        <a:lstStyle/>
        <a:p>
          <a:pPr rtl="0"/>
          <a:r>
            <a:rPr lang="pl-PL" dirty="0" smtClean="0"/>
            <a:t>Test scenarios</a:t>
          </a:r>
          <a:endParaRPr lang="pl-PL" dirty="0"/>
        </a:p>
      </dgm:t>
    </dgm:pt>
    <dgm:pt modelId="{A2ECEB65-8790-4577-9874-C9A62BD56EA5}" type="parTrans" cxnId="{C3800121-E679-428F-9A0A-4061487852CA}">
      <dgm:prSet/>
      <dgm:spPr/>
      <dgm:t>
        <a:bodyPr/>
        <a:lstStyle/>
        <a:p>
          <a:endParaRPr lang="pl-PL"/>
        </a:p>
      </dgm:t>
    </dgm:pt>
    <dgm:pt modelId="{ADDAB14E-E350-44D8-A894-EFF7A3D0811A}" type="sibTrans" cxnId="{C3800121-E679-428F-9A0A-4061487852CA}">
      <dgm:prSet/>
      <dgm:spPr/>
      <dgm:t>
        <a:bodyPr/>
        <a:lstStyle/>
        <a:p>
          <a:endParaRPr lang="pl-PL"/>
        </a:p>
      </dgm:t>
    </dgm:pt>
    <dgm:pt modelId="{FB33C168-FE0F-4D8E-B1B4-851209CA7870}">
      <dgm:prSet/>
      <dgm:spPr/>
      <dgm:t>
        <a:bodyPr/>
        <a:lstStyle/>
        <a:p>
          <a:pPr rtl="0"/>
          <a:r>
            <a:rPr lang="pl-PL" dirty="0" smtClean="0"/>
            <a:t>Test scripts</a:t>
          </a:r>
          <a:endParaRPr lang="pl-PL" dirty="0"/>
        </a:p>
      </dgm:t>
    </dgm:pt>
    <dgm:pt modelId="{ABEB9D95-CB80-4AC1-8263-AF4AAF15102E}" type="parTrans" cxnId="{634C92C6-E267-482D-B9CC-577BFB6D1A8B}">
      <dgm:prSet/>
      <dgm:spPr/>
      <dgm:t>
        <a:bodyPr/>
        <a:lstStyle/>
        <a:p>
          <a:endParaRPr lang="pl-PL"/>
        </a:p>
      </dgm:t>
    </dgm:pt>
    <dgm:pt modelId="{CB812682-07CF-4A45-A551-2FC882F0AAF8}" type="sibTrans" cxnId="{634C92C6-E267-482D-B9CC-577BFB6D1A8B}">
      <dgm:prSet/>
      <dgm:spPr/>
      <dgm:t>
        <a:bodyPr/>
        <a:lstStyle/>
        <a:p>
          <a:endParaRPr lang="pl-PL"/>
        </a:p>
      </dgm:t>
    </dgm:pt>
    <dgm:pt modelId="{181358FB-D57B-4804-B0B4-D97FED3A8648}" type="pres">
      <dgm:prSet presAssocID="{2E9938BA-B233-4B31-A1E1-56F00856AE1C}" presName="Name0" presStyleCnt="0">
        <dgm:presLayoutVars>
          <dgm:resizeHandles/>
        </dgm:presLayoutVars>
      </dgm:prSet>
      <dgm:spPr/>
      <dgm:t>
        <a:bodyPr/>
        <a:lstStyle/>
        <a:p>
          <a:endParaRPr lang="pl-PL"/>
        </a:p>
      </dgm:t>
    </dgm:pt>
    <dgm:pt modelId="{B18C318D-CB4B-44B3-9784-49C98196972C}" type="pres">
      <dgm:prSet presAssocID="{63B49C12-A94F-4732-BBBB-4F816DEC373A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B8714B-6CDF-453D-82EA-89450696FF9D}" type="pres">
      <dgm:prSet presAssocID="{144C49C9-A788-4D99-AA49-F67333FEE3A1}" presName="space" presStyleCnt="0"/>
      <dgm:spPr/>
    </dgm:pt>
    <dgm:pt modelId="{AB0554CA-008E-4B36-B0C5-19AB83677D58}" type="pres">
      <dgm:prSet presAssocID="{C956BDF8-07AD-4A8E-817F-2019FD1F3234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28323A-40C3-4488-8D1C-EC63AD866600}" type="pres">
      <dgm:prSet presAssocID="{4ED65CC1-FC6A-4E10-8CCD-5627E1D8EDF3}" presName="space" presStyleCnt="0"/>
      <dgm:spPr/>
    </dgm:pt>
    <dgm:pt modelId="{207A62A0-6152-4D25-BE37-428D0BB18145}" type="pres">
      <dgm:prSet presAssocID="{1EC1F5D0-5DCF-4027-AA6E-B9476710F396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80FB31-7DE6-4883-A9E0-DA29D02213F6}" type="pres">
      <dgm:prSet presAssocID="{E7F594FC-B800-4159-A2A4-2AAD683E6220}" presName="space" presStyleCnt="0"/>
      <dgm:spPr/>
    </dgm:pt>
    <dgm:pt modelId="{6BC92D34-36C6-4450-9F0F-6138CFC71824}" type="pres">
      <dgm:prSet presAssocID="{E5EB5339-D1F2-450C-9CC3-9D8F18FA0C7F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63E72-5E35-40A1-AA01-1A4A127EB0E1}" type="pres">
      <dgm:prSet presAssocID="{F8FB3362-215A-4B24-BBE0-6285A9014041}" presName="space" presStyleCnt="0"/>
      <dgm:spPr/>
    </dgm:pt>
    <dgm:pt modelId="{814F6A61-187F-41CF-90F8-6DBCDEE0D253}" type="pres">
      <dgm:prSet presAssocID="{69EA0BA9-E5B4-4CD6-B3E6-4173D9015A90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C6F037-392B-41CA-A76F-5DFCCCBF9F4D}" type="pres">
      <dgm:prSet presAssocID="{ADDAB14E-E350-44D8-A894-EFF7A3D0811A}" presName="space" presStyleCnt="0"/>
      <dgm:spPr/>
    </dgm:pt>
    <dgm:pt modelId="{665BE6EC-B57B-47C6-870A-4F26A7B70E98}" type="pres">
      <dgm:prSet presAssocID="{FB33C168-FE0F-4D8E-B1B4-851209CA7870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53DB3C-BA0B-4389-8C87-FF51269D5FE8}" type="pres">
      <dgm:prSet presAssocID="{CB812682-07CF-4A45-A551-2FC882F0AAF8}" presName="space" presStyleCnt="0"/>
      <dgm:spPr/>
    </dgm:pt>
    <dgm:pt modelId="{22008F7A-7184-484A-B520-3615AD57B968}" type="pres">
      <dgm:prSet presAssocID="{234ED8D0-B4BC-4732-9A19-7E925C5851CB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846B39-A787-4333-931A-0E43D2C6A5BD}" type="pres">
      <dgm:prSet presAssocID="{0930B5CD-C05D-431C-A565-7E4FDC8CCCFE}" presName="space" presStyleCnt="0"/>
      <dgm:spPr/>
    </dgm:pt>
    <dgm:pt modelId="{7BC06F13-3668-4A2E-87A8-6714BAA294DE}" type="pres">
      <dgm:prSet presAssocID="{142DB795-0E92-4B5E-84B6-4CB9FAF89FA9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BFDCEE-6C29-4C5E-BB61-5D208D8FA05B}" type="pres">
      <dgm:prSet presAssocID="{D0424EB7-37C3-4ACB-9092-F9D09262D9D8}" presName="space" presStyleCnt="0"/>
      <dgm:spPr/>
    </dgm:pt>
    <dgm:pt modelId="{50868A05-1FE7-450F-B026-C0B437DED52B}" type="pres">
      <dgm:prSet presAssocID="{B506D638-0C66-4A9A-84F7-4AFA0B0DF1E3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60B9D84-9642-48B0-88DA-022121CB739B}" type="presOf" srcId="{E5EB5339-D1F2-450C-9CC3-9D8F18FA0C7F}" destId="{6BC92D34-36C6-4450-9F0F-6138CFC71824}" srcOrd="0" destOrd="0" presId="urn:diagrams.loki3.com/VaryingWidthList"/>
    <dgm:cxn modelId="{A25BAF4E-6D59-4BB1-B1AC-AA067C1CEF87}" type="presOf" srcId="{C956BDF8-07AD-4A8E-817F-2019FD1F3234}" destId="{AB0554CA-008E-4B36-B0C5-19AB83677D58}" srcOrd="0" destOrd="0" presId="urn:diagrams.loki3.com/VaryingWidthList"/>
    <dgm:cxn modelId="{01FCDB81-5BDC-4CEE-AA61-20A9C17A0F09}" srcId="{2E9938BA-B233-4B31-A1E1-56F00856AE1C}" destId="{234ED8D0-B4BC-4732-9A19-7E925C5851CB}" srcOrd="6" destOrd="0" parTransId="{079DA829-3E9C-4AEE-BCB2-F2200460269B}" sibTransId="{0930B5CD-C05D-431C-A565-7E4FDC8CCCFE}"/>
    <dgm:cxn modelId="{48FC6478-6B52-4EFB-8BB3-2BD7950BD8EB}" type="presOf" srcId="{142DB795-0E92-4B5E-84B6-4CB9FAF89FA9}" destId="{7BC06F13-3668-4A2E-87A8-6714BAA294DE}" srcOrd="0" destOrd="0" presId="urn:diagrams.loki3.com/VaryingWidthList"/>
    <dgm:cxn modelId="{58E20753-B606-4E4C-B7F3-7FF5600E063D}" srcId="{2E9938BA-B233-4B31-A1E1-56F00856AE1C}" destId="{63B49C12-A94F-4732-BBBB-4F816DEC373A}" srcOrd="0" destOrd="0" parTransId="{192C98DD-E3BA-45CF-89BB-643E3DA70C97}" sibTransId="{144C49C9-A788-4D99-AA49-F67333FEE3A1}"/>
    <dgm:cxn modelId="{5E965F8D-58B6-4E42-B5BE-9476E8D96828}" type="presOf" srcId="{1EC1F5D0-5DCF-4027-AA6E-B9476710F396}" destId="{207A62A0-6152-4D25-BE37-428D0BB18145}" srcOrd="0" destOrd="0" presId="urn:diagrams.loki3.com/VaryingWidthList"/>
    <dgm:cxn modelId="{C3800121-E679-428F-9A0A-4061487852CA}" srcId="{2E9938BA-B233-4B31-A1E1-56F00856AE1C}" destId="{69EA0BA9-E5B4-4CD6-B3E6-4173D9015A90}" srcOrd="4" destOrd="0" parTransId="{A2ECEB65-8790-4577-9874-C9A62BD56EA5}" sibTransId="{ADDAB14E-E350-44D8-A894-EFF7A3D0811A}"/>
    <dgm:cxn modelId="{A627872A-2C14-43DD-98EB-D653C0FEDA6A}" type="presOf" srcId="{2E9938BA-B233-4B31-A1E1-56F00856AE1C}" destId="{181358FB-D57B-4804-B0B4-D97FED3A8648}" srcOrd="0" destOrd="0" presId="urn:diagrams.loki3.com/VaryingWidthList"/>
    <dgm:cxn modelId="{F2E6C5B6-1409-401E-A390-9B1AB16F5187}" srcId="{2E9938BA-B233-4B31-A1E1-56F00856AE1C}" destId="{C956BDF8-07AD-4A8E-817F-2019FD1F3234}" srcOrd="1" destOrd="0" parTransId="{A72C049A-0EAF-4B64-B94A-A5B05EFA11FF}" sibTransId="{4ED65CC1-FC6A-4E10-8CCD-5627E1D8EDF3}"/>
    <dgm:cxn modelId="{634C92C6-E267-482D-B9CC-577BFB6D1A8B}" srcId="{2E9938BA-B233-4B31-A1E1-56F00856AE1C}" destId="{FB33C168-FE0F-4D8E-B1B4-851209CA7870}" srcOrd="5" destOrd="0" parTransId="{ABEB9D95-CB80-4AC1-8263-AF4AAF15102E}" sibTransId="{CB812682-07CF-4A45-A551-2FC882F0AAF8}"/>
    <dgm:cxn modelId="{968C1610-6B36-43BD-A784-C3C2434C712F}" srcId="{2E9938BA-B233-4B31-A1E1-56F00856AE1C}" destId="{E5EB5339-D1F2-450C-9CC3-9D8F18FA0C7F}" srcOrd="3" destOrd="0" parTransId="{A359BD09-0726-4818-8DD8-B4B6F8FC922B}" sibTransId="{F8FB3362-215A-4B24-BBE0-6285A9014041}"/>
    <dgm:cxn modelId="{0E8F9A28-ECF3-4979-B1C0-5A70BF1AE07F}" srcId="{2E9938BA-B233-4B31-A1E1-56F00856AE1C}" destId="{B506D638-0C66-4A9A-84F7-4AFA0B0DF1E3}" srcOrd="8" destOrd="0" parTransId="{DFCF1547-11BF-4F24-AD23-4F0935A5B668}" sibTransId="{60F4728B-A47F-4ABD-9DE0-1EA492BE5E66}"/>
    <dgm:cxn modelId="{A4D0495C-CBCA-41C2-BF63-3BF7241DACF1}" srcId="{2E9938BA-B233-4B31-A1E1-56F00856AE1C}" destId="{142DB795-0E92-4B5E-84B6-4CB9FAF89FA9}" srcOrd="7" destOrd="0" parTransId="{329C6338-F904-4D55-B6D7-562809F996CE}" sibTransId="{D0424EB7-37C3-4ACB-9092-F9D09262D9D8}"/>
    <dgm:cxn modelId="{D29B4B75-7B90-4358-924D-D295230F22A5}" type="presOf" srcId="{FB33C168-FE0F-4D8E-B1B4-851209CA7870}" destId="{665BE6EC-B57B-47C6-870A-4F26A7B70E98}" srcOrd="0" destOrd="0" presId="urn:diagrams.loki3.com/VaryingWidthList"/>
    <dgm:cxn modelId="{5C337E52-C60E-4964-BE92-824E86A52965}" type="presOf" srcId="{63B49C12-A94F-4732-BBBB-4F816DEC373A}" destId="{B18C318D-CB4B-44B3-9784-49C98196972C}" srcOrd="0" destOrd="0" presId="urn:diagrams.loki3.com/VaryingWidthList"/>
    <dgm:cxn modelId="{02FB72D8-31C9-4574-A098-7CB461002BD4}" srcId="{2E9938BA-B233-4B31-A1E1-56F00856AE1C}" destId="{1EC1F5D0-5DCF-4027-AA6E-B9476710F396}" srcOrd="2" destOrd="0" parTransId="{9CBA43DF-228B-4254-B2D3-69502BF19E68}" sibTransId="{E7F594FC-B800-4159-A2A4-2AAD683E6220}"/>
    <dgm:cxn modelId="{C6690C3A-A163-49C0-9F4D-782CD1E49DA9}" type="presOf" srcId="{B506D638-0C66-4A9A-84F7-4AFA0B0DF1E3}" destId="{50868A05-1FE7-450F-B026-C0B437DED52B}" srcOrd="0" destOrd="0" presId="urn:diagrams.loki3.com/VaryingWidthList"/>
    <dgm:cxn modelId="{C23A3D67-64E1-4887-A871-BA5E9AEAF987}" type="presOf" srcId="{234ED8D0-B4BC-4732-9A19-7E925C5851CB}" destId="{22008F7A-7184-484A-B520-3615AD57B968}" srcOrd="0" destOrd="0" presId="urn:diagrams.loki3.com/VaryingWidthList"/>
    <dgm:cxn modelId="{8F0895CA-3854-4B69-8F02-727FA5139C49}" type="presOf" srcId="{69EA0BA9-E5B4-4CD6-B3E6-4173D9015A90}" destId="{814F6A61-187F-41CF-90F8-6DBCDEE0D253}" srcOrd="0" destOrd="0" presId="urn:diagrams.loki3.com/VaryingWidthList"/>
    <dgm:cxn modelId="{1CEA6D22-E00D-43C3-93C9-CE4F1B8010EA}" type="presParOf" srcId="{181358FB-D57B-4804-B0B4-D97FED3A8648}" destId="{B18C318D-CB4B-44B3-9784-49C98196972C}" srcOrd="0" destOrd="0" presId="urn:diagrams.loki3.com/VaryingWidthList"/>
    <dgm:cxn modelId="{30163547-71FE-4356-BCBB-8C51B88F5F70}" type="presParOf" srcId="{181358FB-D57B-4804-B0B4-D97FED3A8648}" destId="{69B8714B-6CDF-453D-82EA-89450696FF9D}" srcOrd="1" destOrd="0" presId="urn:diagrams.loki3.com/VaryingWidthList"/>
    <dgm:cxn modelId="{83173265-4BDE-49F7-8B99-C8463B6B7B50}" type="presParOf" srcId="{181358FB-D57B-4804-B0B4-D97FED3A8648}" destId="{AB0554CA-008E-4B36-B0C5-19AB83677D58}" srcOrd="2" destOrd="0" presId="urn:diagrams.loki3.com/VaryingWidthList"/>
    <dgm:cxn modelId="{EC611FED-B307-44CE-BB00-3FE49B32A643}" type="presParOf" srcId="{181358FB-D57B-4804-B0B4-D97FED3A8648}" destId="{6228323A-40C3-4488-8D1C-EC63AD866600}" srcOrd="3" destOrd="0" presId="urn:diagrams.loki3.com/VaryingWidthList"/>
    <dgm:cxn modelId="{41FE9631-8857-4465-93C8-12F8A019EAE8}" type="presParOf" srcId="{181358FB-D57B-4804-B0B4-D97FED3A8648}" destId="{207A62A0-6152-4D25-BE37-428D0BB18145}" srcOrd="4" destOrd="0" presId="urn:diagrams.loki3.com/VaryingWidthList"/>
    <dgm:cxn modelId="{B817EF92-DDA2-464B-88F4-0DEA4E76144D}" type="presParOf" srcId="{181358FB-D57B-4804-B0B4-D97FED3A8648}" destId="{CF80FB31-7DE6-4883-A9E0-DA29D02213F6}" srcOrd="5" destOrd="0" presId="urn:diagrams.loki3.com/VaryingWidthList"/>
    <dgm:cxn modelId="{FDB02AB5-4EED-4798-BF12-A4D516EEF932}" type="presParOf" srcId="{181358FB-D57B-4804-B0B4-D97FED3A8648}" destId="{6BC92D34-36C6-4450-9F0F-6138CFC71824}" srcOrd="6" destOrd="0" presId="urn:diagrams.loki3.com/VaryingWidthList"/>
    <dgm:cxn modelId="{9D1D5B6E-0486-47C0-868B-41B83EB190BC}" type="presParOf" srcId="{181358FB-D57B-4804-B0B4-D97FED3A8648}" destId="{F1663E72-5E35-40A1-AA01-1A4A127EB0E1}" srcOrd="7" destOrd="0" presId="urn:diagrams.loki3.com/VaryingWidthList"/>
    <dgm:cxn modelId="{E728C379-6FE6-4E87-90B5-29BC0C096489}" type="presParOf" srcId="{181358FB-D57B-4804-B0B4-D97FED3A8648}" destId="{814F6A61-187F-41CF-90F8-6DBCDEE0D253}" srcOrd="8" destOrd="0" presId="urn:diagrams.loki3.com/VaryingWidthList"/>
    <dgm:cxn modelId="{3E6BD05F-BA67-4F2A-A51F-2C2B0161E1FA}" type="presParOf" srcId="{181358FB-D57B-4804-B0B4-D97FED3A8648}" destId="{05C6F037-392B-41CA-A76F-5DFCCCBF9F4D}" srcOrd="9" destOrd="0" presId="urn:diagrams.loki3.com/VaryingWidthList"/>
    <dgm:cxn modelId="{B5C4B69E-1698-4DAD-B853-1DDF21FB34CA}" type="presParOf" srcId="{181358FB-D57B-4804-B0B4-D97FED3A8648}" destId="{665BE6EC-B57B-47C6-870A-4F26A7B70E98}" srcOrd="10" destOrd="0" presId="urn:diagrams.loki3.com/VaryingWidthList"/>
    <dgm:cxn modelId="{5C254C5C-2C5F-4319-9DFE-AB79DB5B16AE}" type="presParOf" srcId="{181358FB-D57B-4804-B0B4-D97FED3A8648}" destId="{0153DB3C-BA0B-4389-8C87-FF51269D5FE8}" srcOrd="11" destOrd="0" presId="urn:diagrams.loki3.com/VaryingWidthList"/>
    <dgm:cxn modelId="{2C12E8CF-304E-4C4A-A836-4AD4B7D7BA52}" type="presParOf" srcId="{181358FB-D57B-4804-B0B4-D97FED3A8648}" destId="{22008F7A-7184-484A-B520-3615AD57B968}" srcOrd="12" destOrd="0" presId="urn:diagrams.loki3.com/VaryingWidthList"/>
    <dgm:cxn modelId="{2F46B4F1-0CC3-45A9-8E5F-290815F15874}" type="presParOf" srcId="{181358FB-D57B-4804-B0B4-D97FED3A8648}" destId="{04846B39-A787-4333-931A-0E43D2C6A5BD}" srcOrd="13" destOrd="0" presId="urn:diagrams.loki3.com/VaryingWidthList"/>
    <dgm:cxn modelId="{13C0C5A2-80F6-40E7-97B9-2958E647314C}" type="presParOf" srcId="{181358FB-D57B-4804-B0B4-D97FED3A8648}" destId="{7BC06F13-3668-4A2E-87A8-6714BAA294DE}" srcOrd="14" destOrd="0" presId="urn:diagrams.loki3.com/VaryingWidthList"/>
    <dgm:cxn modelId="{D7C5F74F-2B3C-4988-AC64-98AF14C98B12}" type="presParOf" srcId="{181358FB-D57B-4804-B0B4-D97FED3A8648}" destId="{C6BFDCEE-6C29-4C5E-BB61-5D208D8FA05B}" srcOrd="15" destOrd="0" presId="urn:diagrams.loki3.com/VaryingWidthList"/>
    <dgm:cxn modelId="{72BA5395-3E59-42BC-96E9-0CBE3A320937}" type="presParOf" srcId="{181358FB-D57B-4804-B0B4-D97FED3A8648}" destId="{50868A05-1FE7-450F-B026-C0B437DED52B}" srcOrd="1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085E18-EFC5-466C-9E93-F6466EFF4CDE}" type="doc">
      <dgm:prSet loTypeId="urn:diagrams.loki3.com/VaryingWidth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87A9DDC5-C919-41F5-A8B5-F5B6F5DC973F}">
      <dgm:prSet/>
      <dgm:spPr/>
      <dgm:t>
        <a:bodyPr/>
        <a:lstStyle/>
        <a:p>
          <a:pPr rtl="0"/>
          <a:r>
            <a:rPr lang="pl-PL" dirty="0" smtClean="0"/>
            <a:t>Quality Management</a:t>
          </a:r>
          <a:endParaRPr lang="pl-PL" dirty="0"/>
        </a:p>
      </dgm:t>
    </dgm:pt>
    <dgm:pt modelId="{E7F0C972-36A2-40F5-8856-AAB061FF3FA7}" type="parTrans" cxnId="{3F76C7B6-FAD6-4B6F-8974-C100C29E83EF}">
      <dgm:prSet/>
      <dgm:spPr/>
      <dgm:t>
        <a:bodyPr/>
        <a:lstStyle/>
        <a:p>
          <a:endParaRPr lang="pl-PL"/>
        </a:p>
      </dgm:t>
    </dgm:pt>
    <dgm:pt modelId="{D1C59358-BFDC-4533-8FD4-B45BA4FC62AC}" type="sibTrans" cxnId="{3F76C7B6-FAD6-4B6F-8974-C100C29E83EF}">
      <dgm:prSet/>
      <dgm:spPr/>
      <dgm:t>
        <a:bodyPr/>
        <a:lstStyle/>
        <a:p>
          <a:endParaRPr lang="pl-PL"/>
        </a:p>
      </dgm:t>
    </dgm:pt>
    <dgm:pt modelId="{4ABC627A-715A-4F6A-9264-436123292389}">
      <dgm:prSet/>
      <dgm:spPr/>
      <dgm:t>
        <a:bodyPr/>
        <a:lstStyle/>
        <a:p>
          <a:pPr rtl="0"/>
          <a:r>
            <a:rPr lang="pl-PL" dirty="0" smtClean="0"/>
            <a:t>Communication Management</a:t>
          </a:r>
          <a:endParaRPr lang="pl-PL" dirty="0"/>
        </a:p>
      </dgm:t>
    </dgm:pt>
    <dgm:pt modelId="{064B403B-2D8E-41D5-8857-761E4CB09D88}" type="parTrans" cxnId="{BA8E139E-F2AF-4E66-9DC1-F48C626DAB0C}">
      <dgm:prSet/>
      <dgm:spPr/>
      <dgm:t>
        <a:bodyPr/>
        <a:lstStyle/>
        <a:p>
          <a:endParaRPr lang="pl-PL"/>
        </a:p>
      </dgm:t>
    </dgm:pt>
    <dgm:pt modelId="{39463A3D-7523-4834-BEF7-18503C0AEC61}" type="sibTrans" cxnId="{BA8E139E-F2AF-4E66-9DC1-F48C626DAB0C}">
      <dgm:prSet/>
      <dgm:spPr/>
      <dgm:t>
        <a:bodyPr/>
        <a:lstStyle/>
        <a:p>
          <a:endParaRPr lang="pl-PL"/>
        </a:p>
      </dgm:t>
    </dgm:pt>
    <dgm:pt modelId="{0C62AB43-251B-4330-AD23-53764CE3B169}">
      <dgm:prSet/>
      <dgm:spPr/>
      <dgm:t>
        <a:bodyPr/>
        <a:lstStyle/>
        <a:p>
          <a:pPr rtl="0"/>
          <a:r>
            <a:rPr lang="pl-PL" dirty="0" smtClean="0"/>
            <a:t>Requirements Management</a:t>
          </a:r>
          <a:endParaRPr lang="pl-PL" dirty="0"/>
        </a:p>
      </dgm:t>
    </dgm:pt>
    <dgm:pt modelId="{FA1950E2-4240-46AD-8D34-31AAD858A320}" type="parTrans" cxnId="{B4B8A363-42E1-4C19-BF3B-976BD299B888}">
      <dgm:prSet/>
      <dgm:spPr/>
      <dgm:t>
        <a:bodyPr/>
        <a:lstStyle/>
        <a:p>
          <a:endParaRPr lang="pl-PL"/>
        </a:p>
      </dgm:t>
    </dgm:pt>
    <dgm:pt modelId="{312181F7-7147-4EC6-A772-1BED6BE97D5F}" type="sibTrans" cxnId="{B4B8A363-42E1-4C19-BF3B-976BD299B888}">
      <dgm:prSet/>
      <dgm:spPr/>
      <dgm:t>
        <a:bodyPr/>
        <a:lstStyle/>
        <a:p>
          <a:endParaRPr lang="pl-PL"/>
        </a:p>
      </dgm:t>
    </dgm:pt>
    <dgm:pt modelId="{CC02E978-D079-41D4-A261-53DF30DA26AE}">
      <dgm:prSet/>
      <dgm:spPr/>
      <dgm:t>
        <a:bodyPr/>
        <a:lstStyle/>
        <a:p>
          <a:pPr rtl="0"/>
          <a:r>
            <a:rPr lang="pl-PL" dirty="0" smtClean="0"/>
            <a:t>Release Planning</a:t>
          </a:r>
          <a:endParaRPr lang="pl-PL" dirty="0"/>
        </a:p>
      </dgm:t>
    </dgm:pt>
    <dgm:pt modelId="{3628C8AA-1A93-4507-8E69-1470CB071928}" type="parTrans" cxnId="{F7B2BED6-DAB5-4255-BF8C-3ECD89B57FCA}">
      <dgm:prSet/>
      <dgm:spPr/>
      <dgm:t>
        <a:bodyPr/>
        <a:lstStyle/>
        <a:p>
          <a:endParaRPr lang="pl-PL"/>
        </a:p>
      </dgm:t>
    </dgm:pt>
    <dgm:pt modelId="{18C37728-EDC8-475F-8A15-220DCEFB56B6}" type="sibTrans" cxnId="{F7B2BED6-DAB5-4255-BF8C-3ECD89B57FCA}">
      <dgm:prSet/>
      <dgm:spPr/>
      <dgm:t>
        <a:bodyPr/>
        <a:lstStyle/>
        <a:p>
          <a:endParaRPr lang="pl-PL"/>
        </a:p>
      </dgm:t>
    </dgm:pt>
    <dgm:pt modelId="{234E814C-28B1-4BF4-8517-A92F5C7AD776}">
      <dgm:prSet/>
      <dgm:spPr/>
      <dgm:t>
        <a:bodyPr/>
        <a:lstStyle/>
        <a:p>
          <a:pPr rtl="0"/>
          <a:r>
            <a:rPr lang="pl-PL" smtClean="0"/>
            <a:t>System </a:t>
          </a:r>
          <a:r>
            <a:rPr lang="pl-PL" dirty="0" smtClean="0"/>
            <a:t>Design</a:t>
          </a:r>
          <a:endParaRPr lang="pl-PL" dirty="0"/>
        </a:p>
      </dgm:t>
    </dgm:pt>
    <dgm:pt modelId="{35F5CE33-2EEA-48DB-99D4-041F43D3F20A}" type="parTrans" cxnId="{82ED95DA-4F4D-404A-96BA-C81575317FF5}">
      <dgm:prSet/>
      <dgm:spPr/>
      <dgm:t>
        <a:bodyPr/>
        <a:lstStyle/>
        <a:p>
          <a:endParaRPr lang="pl-PL"/>
        </a:p>
      </dgm:t>
    </dgm:pt>
    <dgm:pt modelId="{BBFB4C8C-C350-4D06-8D84-6AD41893A31C}" type="sibTrans" cxnId="{82ED95DA-4F4D-404A-96BA-C81575317FF5}">
      <dgm:prSet/>
      <dgm:spPr/>
      <dgm:t>
        <a:bodyPr/>
        <a:lstStyle/>
        <a:p>
          <a:endParaRPr lang="pl-PL"/>
        </a:p>
      </dgm:t>
    </dgm:pt>
    <dgm:pt modelId="{1F5AF471-84D9-42B2-AC72-0D92FB9B4C0E}">
      <dgm:prSet/>
      <dgm:spPr/>
      <dgm:t>
        <a:bodyPr/>
        <a:lstStyle/>
        <a:p>
          <a:pPr rtl="0"/>
          <a:r>
            <a:rPr lang="pl-PL" smtClean="0"/>
            <a:t>Risk </a:t>
          </a:r>
          <a:r>
            <a:rPr lang="pl-PL" dirty="0" smtClean="0"/>
            <a:t>Management</a:t>
          </a:r>
          <a:endParaRPr lang="pl-PL" dirty="0"/>
        </a:p>
      </dgm:t>
    </dgm:pt>
    <dgm:pt modelId="{BD1359C1-1695-4744-8BB7-253FB469E5C8}" type="parTrans" cxnId="{8092F379-EA74-476E-95EB-4BC76337E130}">
      <dgm:prSet/>
      <dgm:spPr/>
    </dgm:pt>
    <dgm:pt modelId="{4BBFBB2F-430F-47CF-B460-1DD21CAED169}" type="sibTrans" cxnId="{8092F379-EA74-476E-95EB-4BC76337E130}">
      <dgm:prSet/>
      <dgm:spPr/>
    </dgm:pt>
    <dgm:pt modelId="{035BE11E-1E81-48F9-B713-A2500520B025}" type="pres">
      <dgm:prSet presAssocID="{20085E18-EFC5-466C-9E93-F6466EFF4CDE}" presName="Name0" presStyleCnt="0">
        <dgm:presLayoutVars>
          <dgm:resizeHandles/>
        </dgm:presLayoutVars>
      </dgm:prSet>
      <dgm:spPr/>
      <dgm:t>
        <a:bodyPr/>
        <a:lstStyle/>
        <a:p>
          <a:endParaRPr lang="pl-PL"/>
        </a:p>
      </dgm:t>
    </dgm:pt>
    <dgm:pt modelId="{0E8F6EAB-CB70-4DE3-A43D-82ED54F6080B}" type="pres">
      <dgm:prSet presAssocID="{87A9DDC5-C919-41F5-A8B5-F5B6F5DC973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C7D04B-F4C6-46E7-B3F1-FE23EE59194E}" type="pres">
      <dgm:prSet presAssocID="{D1C59358-BFDC-4533-8FD4-B45BA4FC62AC}" presName="space" presStyleCnt="0"/>
      <dgm:spPr/>
    </dgm:pt>
    <dgm:pt modelId="{3DC1162D-5CE1-45BC-93F8-E7EF494F60F9}" type="pres">
      <dgm:prSet presAssocID="{1F5AF471-84D9-42B2-AC72-0D92FB9B4C0E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07BAC3-2B0C-4D35-B044-8D301F7924CC}" type="pres">
      <dgm:prSet presAssocID="{4BBFBB2F-430F-47CF-B460-1DD21CAED169}" presName="space" presStyleCnt="0"/>
      <dgm:spPr/>
    </dgm:pt>
    <dgm:pt modelId="{06347157-DCAA-49BA-A377-DB6E76981FDA}" type="pres">
      <dgm:prSet presAssocID="{0C62AB43-251B-4330-AD23-53764CE3B169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D8024F-F754-4E4B-B82C-35D4FB9A22C2}" type="pres">
      <dgm:prSet presAssocID="{312181F7-7147-4EC6-A772-1BED6BE97D5F}" presName="space" presStyleCnt="0"/>
      <dgm:spPr/>
    </dgm:pt>
    <dgm:pt modelId="{AFB5153D-4097-4F20-B9C3-130334FB63EC}" type="pres">
      <dgm:prSet presAssocID="{CC02E978-D079-41D4-A261-53DF30DA26A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4ABA8D-F211-4A46-95C4-01F52D568AB6}" type="pres">
      <dgm:prSet presAssocID="{18C37728-EDC8-475F-8A15-220DCEFB56B6}" presName="space" presStyleCnt="0"/>
      <dgm:spPr/>
    </dgm:pt>
    <dgm:pt modelId="{744DD6EB-08E0-4B5D-BC36-EA1F2C316A55}" type="pres">
      <dgm:prSet presAssocID="{234E814C-28B1-4BF4-8517-A92F5C7AD77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CBF455-C035-41F9-A622-90D01E3E1E07}" type="pres">
      <dgm:prSet presAssocID="{BBFB4C8C-C350-4D06-8D84-6AD41893A31C}" presName="space" presStyleCnt="0"/>
      <dgm:spPr/>
    </dgm:pt>
    <dgm:pt modelId="{AC4FBE1F-EF22-4A71-B904-9E66412D91E2}" type="pres">
      <dgm:prSet presAssocID="{4ABC627A-715A-4F6A-9264-43612329238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2ED95DA-4F4D-404A-96BA-C81575317FF5}" srcId="{20085E18-EFC5-466C-9E93-F6466EFF4CDE}" destId="{234E814C-28B1-4BF4-8517-A92F5C7AD776}" srcOrd="4" destOrd="0" parTransId="{35F5CE33-2EEA-48DB-99D4-041F43D3F20A}" sibTransId="{BBFB4C8C-C350-4D06-8D84-6AD41893A31C}"/>
    <dgm:cxn modelId="{1E10FDD2-17FF-4DA3-9A4B-8DDF835524E4}" type="presOf" srcId="{CC02E978-D079-41D4-A261-53DF30DA26AE}" destId="{AFB5153D-4097-4F20-B9C3-130334FB63EC}" srcOrd="0" destOrd="0" presId="urn:diagrams.loki3.com/VaryingWidthList"/>
    <dgm:cxn modelId="{CB757D20-6F6E-4C44-A80D-A6352F40FA0B}" type="presOf" srcId="{1F5AF471-84D9-42B2-AC72-0D92FB9B4C0E}" destId="{3DC1162D-5CE1-45BC-93F8-E7EF494F60F9}" srcOrd="0" destOrd="0" presId="urn:diagrams.loki3.com/VaryingWidthList"/>
    <dgm:cxn modelId="{3F76C7B6-FAD6-4B6F-8974-C100C29E83EF}" srcId="{20085E18-EFC5-466C-9E93-F6466EFF4CDE}" destId="{87A9DDC5-C919-41F5-A8B5-F5B6F5DC973F}" srcOrd="0" destOrd="0" parTransId="{E7F0C972-36A2-40F5-8856-AAB061FF3FA7}" sibTransId="{D1C59358-BFDC-4533-8FD4-B45BA4FC62AC}"/>
    <dgm:cxn modelId="{8092F379-EA74-476E-95EB-4BC76337E130}" srcId="{20085E18-EFC5-466C-9E93-F6466EFF4CDE}" destId="{1F5AF471-84D9-42B2-AC72-0D92FB9B4C0E}" srcOrd="1" destOrd="0" parTransId="{BD1359C1-1695-4744-8BB7-253FB469E5C8}" sibTransId="{4BBFBB2F-430F-47CF-B460-1DD21CAED169}"/>
    <dgm:cxn modelId="{BB5BDAF9-D847-43E1-9626-518869915E47}" type="presOf" srcId="{4ABC627A-715A-4F6A-9264-436123292389}" destId="{AC4FBE1F-EF22-4A71-B904-9E66412D91E2}" srcOrd="0" destOrd="0" presId="urn:diagrams.loki3.com/VaryingWidthList"/>
    <dgm:cxn modelId="{B4B8A363-42E1-4C19-BF3B-976BD299B888}" srcId="{20085E18-EFC5-466C-9E93-F6466EFF4CDE}" destId="{0C62AB43-251B-4330-AD23-53764CE3B169}" srcOrd="2" destOrd="0" parTransId="{FA1950E2-4240-46AD-8D34-31AAD858A320}" sibTransId="{312181F7-7147-4EC6-A772-1BED6BE97D5F}"/>
    <dgm:cxn modelId="{05084B82-D79A-425D-BEF4-5D4151701186}" type="presOf" srcId="{0C62AB43-251B-4330-AD23-53764CE3B169}" destId="{06347157-DCAA-49BA-A377-DB6E76981FDA}" srcOrd="0" destOrd="0" presId="urn:diagrams.loki3.com/VaryingWidthList"/>
    <dgm:cxn modelId="{BA8E139E-F2AF-4E66-9DC1-F48C626DAB0C}" srcId="{20085E18-EFC5-466C-9E93-F6466EFF4CDE}" destId="{4ABC627A-715A-4F6A-9264-436123292389}" srcOrd="5" destOrd="0" parTransId="{064B403B-2D8E-41D5-8857-761E4CB09D88}" sibTransId="{39463A3D-7523-4834-BEF7-18503C0AEC61}"/>
    <dgm:cxn modelId="{20C35635-ABF3-46F4-9296-1F115AE0ECE1}" type="presOf" srcId="{87A9DDC5-C919-41F5-A8B5-F5B6F5DC973F}" destId="{0E8F6EAB-CB70-4DE3-A43D-82ED54F6080B}" srcOrd="0" destOrd="0" presId="urn:diagrams.loki3.com/VaryingWidthList"/>
    <dgm:cxn modelId="{27CC4F1A-1A6F-40AE-B12B-EE33490D17C4}" type="presOf" srcId="{20085E18-EFC5-466C-9E93-F6466EFF4CDE}" destId="{035BE11E-1E81-48F9-B713-A2500520B025}" srcOrd="0" destOrd="0" presId="urn:diagrams.loki3.com/VaryingWidthList"/>
    <dgm:cxn modelId="{ECA4B39D-53EE-48A5-BDFF-E2C763AF1452}" type="presOf" srcId="{234E814C-28B1-4BF4-8517-A92F5C7AD776}" destId="{744DD6EB-08E0-4B5D-BC36-EA1F2C316A55}" srcOrd="0" destOrd="0" presId="urn:diagrams.loki3.com/VaryingWidthList"/>
    <dgm:cxn modelId="{F7B2BED6-DAB5-4255-BF8C-3ECD89B57FCA}" srcId="{20085E18-EFC5-466C-9E93-F6466EFF4CDE}" destId="{CC02E978-D079-41D4-A261-53DF30DA26AE}" srcOrd="3" destOrd="0" parTransId="{3628C8AA-1A93-4507-8E69-1470CB071928}" sibTransId="{18C37728-EDC8-475F-8A15-220DCEFB56B6}"/>
    <dgm:cxn modelId="{0A0DF950-96E6-4A7F-9F1D-24B93E54AC01}" type="presParOf" srcId="{035BE11E-1E81-48F9-B713-A2500520B025}" destId="{0E8F6EAB-CB70-4DE3-A43D-82ED54F6080B}" srcOrd="0" destOrd="0" presId="urn:diagrams.loki3.com/VaryingWidthList"/>
    <dgm:cxn modelId="{786414A9-B6ED-4F47-80D0-39054126C4AD}" type="presParOf" srcId="{035BE11E-1E81-48F9-B713-A2500520B025}" destId="{F3C7D04B-F4C6-46E7-B3F1-FE23EE59194E}" srcOrd="1" destOrd="0" presId="urn:diagrams.loki3.com/VaryingWidthList"/>
    <dgm:cxn modelId="{9788880D-6680-4C0B-BA26-FD3157B74F73}" type="presParOf" srcId="{035BE11E-1E81-48F9-B713-A2500520B025}" destId="{3DC1162D-5CE1-45BC-93F8-E7EF494F60F9}" srcOrd="2" destOrd="0" presId="urn:diagrams.loki3.com/VaryingWidthList"/>
    <dgm:cxn modelId="{C8677B12-A264-4840-BBA4-D1B2A319EEBB}" type="presParOf" srcId="{035BE11E-1E81-48F9-B713-A2500520B025}" destId="{7307BAC3-2B0C-4D35-B044-8D301F7924CC}" srcOrd="3" destOrd="0" presId="urn:diagrams.loki3.com/VaryingWidthList"/>
    <dgm:cxn modelId="{05DB99C3-877C-4203-9C71-4DF1BEC6D51A}" type="presParOf" srcId="{035BE11E-1E81-48F9-B713-A2500520B025}" destId="{06347157-DCAA-49BA-A377-DB6E76981FDA}" srcOrd="4" destOrd="0" presId="urn:diagrams.loki3.com/VaryingWidthList"/>
    <dgm:cxn modelId="{97D4EBD7-916D-449F-9F90-287DF57A0C8F}" type="presParOf" srcId="{035BE11E-1E81-48F9-B713-A2500520B025}" destId="{86D8024F-F754-4E4B-B82C-35D4FB9A22C2}" srcOrd="5" destOrd="0" presId="urn:diagrams.loki3.com/VaryingWidthList"/>
    <dgm:cxn modelId="{B0C75F8E-B523-4865-BEF5-A90F2B008186}" type="presParOf" srcId="{035BE11E-1E81-48F9-B713-A2500520B025}" destId="{AFB5153D-4097-4F20-B9C3-130334FB63EC}" srcOrd="6" destOrd="0" presId="urn:diagrams.loki3.com/VaryingWidthList"/>
    <dgm:cxn modelId="{322220A4-98A0-48D7-B789-927F665CBF3D}" type="presParOf" srcId="{035BE11E-1E81-48F9-B713-A2500520B025}" destId="{FF4ABA8D-F211-4A46-95C4-01F52D568AB6}" srcOrd="7" destOrd="0" presId="urn:diagrams.loki3.com/VaryingWidthList"/>
    <dgm:cxn modelId="{E1E4ED47-9416-4E58-8C1B-A2B3022352B1}" type="presParOf" srcId="{035BE11E-1E81-48F9-B713-A2500520B025}" destId="{744DD6EB-08E0-4B5D-BC36-EA1F2C316A55}" srcOrd="8" destOrd="0" presId="urn:diagrams.loki3.com/VaryingWidthList"/>
    <dgm:cxn modelId="{881CC50E-6471-4BDB-94CB-F1154E460620}" type="presParOf" srcId="{035BE11E-1E81-48F9-B713-A2500520B025}" destId="{E4CBF455-C035-41F9-A622-90D01E3E1E07}" srcOrd="9" destOrd="0" presId="urn:diagrams.loki3.com/VaryingWidthList"/>
    <dgm:cxn modelId="{E5E124F2-7056-437B-90FA-BCE04C5301B3}" type="presParOf" srcId="{035BE11E-1E81-48F9-B713-A2500520B025}" destId="{AC4FBE1F-EF22-4A71-B904-9E66412D91E2}" srcOrd="1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4D57E9-0641-49AB-9BCB-1908E2DB80A6}" type="doc">
      <dgm:prSet loTypeId="urn:microsoft.com/office/officeart/2005/8/layout/hList1" loCatId="list" qsTypeId="urn:microsoft.com/office/officeart/2005/8/quickstyle/simple3" qsCatId="simple" csTypeId="urn:microsoft.com/office/officeart/2005/8/colors/accent1_3" csCatId="accent1"/>
      <dgm:spPr/>
      <dgm:t>
        <a:bodyPr/>
        <a:lstStyle/>
        <a:p>
          <a:endParaRPr lang="pl-PL"/>
        </a:p>
      </dgm:t>
    </dgm:pt>
    <dgm:pt modelId="{9B8D78F5-C5DD-4299-A03C-B2D93CE37B8C}">
      <dgm:prSet/>
      <dgm:spPr/>
      <dgm:t>
        <a:bodyPr/>
        <a:lstStyle/>
        <a:p>
          <a:pPr rtl="0"/>
          <a:r>
            <a:rPr lang="en-US" smtClean="0"/>
            <a:t>Test Strategy</a:t>
          </a:r>
          <a:endParaRPr lang="pl-PL"/>
        </a:p>
      </dgm:t>
    </dgm:pt>
    <dgm:pt modelId="{9579F73E-02D4-431D-811A-E48E1C0757B3}" type="parTrans" cxnId="{B4A4E0A2-B240-4B5A-AF2E-63B2067BC9A9}">
      <dgm:prSet/>
      <dgm:spPr/>
      <dgm:t>
        <a:bodyPr/>
        <a:lstStyle/>
        <a:p>
          <a:endParaRPr lang="pl-PL"/>
        </a:p>
      </dgm:t>
    </dgm:pt>
    <dgm:pt modelId="{F62402D1-FEDC-4B4D-9A31-4AD5BCB8A0E1}" type="sibTrans" cxnId="{B4A4E0A2-B240-4B5A-AF2E-63B2067BC9A9}">
      <dgm:prSet/>
      <dgm:spPr/>
      <dgm:t>
        <a:bodyPr/>
        <a:lstStyle/>
        <a:p>
          <a:endParaRPr lang="pl-PL"/>
        </a:p>
      </dgm:t>
    </dgm:pt>
    <dgm:pt modelId="{D703D219-5474-4068-A644-C811586828B5}">
      <dgm:prSet/>
      <dgm:spPr/>
      <dgm:t>
        <a:bodyPr/>
        <a:lstStyle/>
        <a:p>
          <a:pPr rtl="0"/>
          <a:r>
            <a:rPr lang="en-US" smtClean="0"/>
            <a:t>Test automation </a:t>
          </a:r>
          <a:endParaRPr lang="pl-PL"/>
        </a:p>
      </dgm:t>
    </dgm:pt>
    <dgm:pt modelId="{D3672897-E30A-448D-8736-F5BDC89AFEB4}" type="parTrans" cxnId="{AF397F87-171C-4AF0-B94B-80EEE6E41AB5}">
      <dgm:prSet/>
      <dgm:spPr/>
      <dgm:t>
        <a:bodyPr/>
        <a:lstStyle/>
        <a:p>
          <a:endParaRPr lang="pl-PL"/>
        </a:p>
      </dgm:t>
    </dgm:pt>
    <dgm:pt modelId="{988541C8-F8EB-4727-B905-9B7C5A821278}" type="sibTrans" cxnId="{AF397F87-171C-4AF0-B94B-80EEE6E41AB5}">
      <dgm:prSet/>
      <dgm:spPr/>
      <dgm:t>
        <a:bodyPr/>
        <a:lstStyle/>
        <a:p>
          <a:endParaRPr lang="pl-PL"/>
        </a:p>
      </dgm:t>
    </dgm:pt>
    <dgm:pt modelId="{02421819-AABD-4A96-BD7D-24F908A4A4BC}">
      <dgm:prSet/>
      <dgm:spPr/>
      <dgm:t>
        <a:bodyPr/>
        <a:lstStyle/>
        <a:p>
          <a:pPr rtl="0"/>
          <a:r>
            <a:rPr lang="en-US" smtClean="0"/>
            <a:t>Test tools </a:t>
          </a:r>
          <a:endParaRPr lang="pl-PL"/>
        </a:p>
      </dgm:t>
    </dgm:pt>
    <dgm:pt modelId="{DD2AE385-1DD2-49FC-BA5D-464209FEE443}" type="parTrans" cxnId="{6EAA4A0A-5C72-40E8-A6D6-9530131BE70E}">
      <dgm:prSet/>
      <dgm:spPr/>
      <dgm:t>
        <a:bodyPr/>
        <a:lstStyle/>
        <a:p>
          <a:endParaRPr lang="pl-PL"/>
        </a:p>
      </dgm:t>
    </dgm:pt>
    <dgm:pt modelId="{B1763475-1204-475B-BC69-E25921098568}" type="sibTrans" cxnId="{6EAA4A0A-5C72-40E8-A6D6-9530131BE70E}">
      <dgm:prSet/>
      <dgm:spPr/>
      <dgm:t>
        <a:bodyPr/>
        <a:lstStyle/>
        <a:p>
          <a:endParaRPr lang="pl-PL"/>
        </a:p>
      </dgm:t>
    </dgm:pt>
    <dgm:pt modelId="{17A6F279-AD34-4883-98B8-A62F0B270A0B}">
      <dgm:prSet/>
      <dgm:spPr/>
      <dgm:t>
        <a:bodyPr/>
        <a:lstStyle/>
        <a:p>
          <a:pPr rtl="0"/>
          <a:r>
            <a:rPr lang="en-US" smtClean="0"/>
            <a:t>Reusability of software work products and test work products </a:t>
          </a:r>
          <a:endParaRPr lang="pl-PL"/>
        </a:p>
      </dgm:t>
    </dgm:pt>
    <dgm:pt modelId="{58FC3409-6258-474A-AEA1-6DDB73B229B6}" type="parTrans" cxnId="{62A52237-E7FF-4890-BFF8-056DAA0096E9}">
      <dgm:prSet/>
      <dgm:spPr/>
      <dgm:t>
        <a:bodyPr/>
        <a:lstStyle/>
        <a:p>
          <a:endParaRPr lang="pl-PL"/>
        </a:p>
      </dgm:t>
    </dgm:pt>
    <dgm:pt modelId="{625EF726-16B8-4AF5-B44F-8AB5FA330097}" type="sibTrans" cxnId="{62A52237-E7FF-4890-BFF8-056DAA0096E9}">
      <dgm:prSet/>
      <dgm:spPr/>
      <dgm:t>
        <a:bodyPr/>
        <a:lstStyle/>
        <a:p>
          <a:endParaRPr lang="pl-PL"/>
        </a:p>
      </dgm:t>
    </dgm:pt>
    <dgm:pt modelId="{6FDE7D08-D84C-4C1F-93E8-02397830FD50}">
      <dgm:prSet/>
      <dgm:spPr/>
      <dgm:t>
        <a:bodyPr/>
        <a:lstStyle/>
        <a:p>
          <a:pPr rtl="0"/>
          <a:r>
            <a:rPr lang="en-US" dirty="0" smtClean="0"/>
            <a:t>Confirmation testing (re-testing) and regression testing </a:t>
          </a:r>
          <a:endParaRPr lang="pl-PL" dirty="0"/>
        </a:p>
      </dgm:t>
    </dgm:pt>
    <dgm:pt modelId="{5EA42972-B973-425A-95EE-288F0CB141F7}" type="parTrans" cxnId="{4E37B431-A34B-4790-B2C9-E97089CA5EE3}">
      <dgm:prSet/>
      <dgm:spPr/>
      <dgm:t>
        <a:bodyPr/>
        <a:lstStyle/>
        <a:p>
          <a:endParaRPr lang="pl-PL"/>
        </a:p>
      </dgm:t>
    </dgm:pt>
    <dgm:pt modelId="{4382868B-990E-471C-B743-BF837130A1E6}" type="sibTrans" cxnId="{4E37B431-A34B-4790-B2C9-E97089CA5EE3}">
      <dgm:prSet/>
      <dgm:spPr/>
      <dgm:t>
        <a:bodyPr/>
        <a:lstStyle/>
        <a:p>
          <a:endParaRPr lang="pl-PL"/>
        </a:p>
      </dgm:t>
    </dgm:pt>
    <dgm:pt modelId="{72B93868-50E2-442C-9461-D7A742319C2A}">
      <dgm:prSet/>
      <dgm:spPr/>
      <dgm:t>
        <a:bodyPr/>
        <a:lstStyle/>
        <a:p>
          <a:pPr rtl="0"/>
          <a:r>
            <a:rPr lang="en-US" smtClean="0"/>
            <a:t>Test control and reporting </a:t>
          </a:r>
          <a:endParaRPr lang="pl-PL"/>
        </a:p>
      </dgm:t>
    </dgm:pt>
    <dgm:pt modelId="{0BB316E1-0668-4090-A708-9D0AA93BBACC}" type="parTrans" cxnId="{5B2EC724-2EDC-4695-84D9-945EE48B33E2}">
      <dgm:prSet/>
      <dgm:spPr/>
      <dgm:t>
        <a:bodyPr/>
        <a:lstStyle/>
        <a:p>
          <a:endParaRPr lang="pl-PL"/>
        </a:p>
      </dgm:t>
    </dgm:pt>
    <dgm:pt modelId="{09332C24-265B-4EDF-9509-E219132CB434}" type="sibTrans" cxnId="{5B2EC724-2EDC-4695-84D9-945EE48B33E2}">
      <dgm:prSet/>
      <dgm:spPr/>
      <dgm:t>
        <a:bodyPr/>
        <a:lstStyle/>
        <a:p>
          <a:endParaRPr lang="pl-PL"/>
        </a:p>
      </dgm:t>
    </dgm:pt>
    <dgm:pt modelId="{A7E409F4-0D37-4BD1-9F71-93378224DDF9}">
      <dgm:prSet/>
      <dgm:spPr/>
      <dgm:t>
        <a:bodyPr/>
        <a:lstStyle/>
        <a:p>
          <a:pPr rtl="0"/>
          <a:r>
            <a:rPr lang="en-US" smtClean="0"/>
            <a:t>Test measurements and metrics </a:t>
          </a:r>
          <a:endParaRPr lang="pl-PL"/>
        </a:p>
      </dgm:t>
    </dgm:pt>
    <dgm:pt modelId="{1C64EC85-EF69-492F-B8B5-27B3FD9D2D08}" type="parTrans" cxnId="{18956CCE-BDC8-4FEE-A3A5-A8AF2D21B7B7}">
      <dgm:prSet/>
      <dgm:spPr/>
      <dgm:t>
        <a:bodyPr/>
        <a:lstStyle/>
        <a:p>
          <a:endParaRPr lang="pl-PL"/>
        </a:p>
      </dgm:t>
    </dgm:pt>
    <dgm:pt modelId="{BBF17DC6-CCA0-42B7-9B8F-75F8DE2E97B5}" type="sibTrans" cxnId="{18956CCE-BDC8-4FEE-A3A5-A8AF2D21B7B7}">
      <dgm:prSet/>
      <dgm:spPr/>
      <dgm:t>
        <a:bodyPr/>
        <a:lstStyle/>
        <a:p>
          <a:endParaRPr lang="pl-PL"/>
        </a:p>
      </dgm:t>
    </dgm:pt>
    <dgm:pt modelId="{76865B9D-AD05-40B5-8021-0A8CAA616E70}">
      <dgm:prSet/>
      <dgm:spPr/>
      <dgm:t>
        <a:bodyPr/>
        <a:lstStyle/>
        <a:p>
          <a:pPr rtl="0"/>
          <a:r>
            <a:rPr lang="en-US" smtClean="0"/>
            <a:t>Risk management</a:t>
          </a:r>
          <a:endParaRPr lang="pl-PL"/>
        </a:p>
      </dgm:t>
    </dgm:pt>
    <dgm:pt modelId="{7F82EA77-ABF3-4D11-A338-8AFAEA4ADDAE}" type="parTrans" cxnId="{4359C065-937D-4CBA-9FBA-6792766DF85E}">
      <dgm:prSet/>
      <dgm:spPr/>
      <dgm:t>
        <a:bodyPr/>
        <a:lstStyle/>
        <a:p>
          <a:endParaRPr lang="pl-PL"/>
        </a:p>
      </dgm:t>
    </dgm:pt>
    <dgm:pt modelId="{849B2D1C-83D7-4515-BD12-D65F3CA6273B}" type="sibTrans" cxnId="{4359C065-937D-4CBA-9FBA-6792766DF85E}">
      <dgm:prSet/>
      <dgm:spPr/>
      <dgm:t>
        <a:bodyPr/>
        <a:lstStyle/>
        <a:p>
          <a:endParaRPr lang="pl-PL"/>
        </a:p>
      </dgm:t>
    </dgm:pt>
    <dgm:pt modelId="{59D4BDF3-D101-4607-B8E3-25723796320E}">
      <dgm:prSet/>
      <dgm:spPr/>
      <dgm:t>
        <a:bodyPr/>
        <a:lstStyle/>
        <a:p>
          <a:pPr rtl="0"/>
          <a:r>
            <a:rPr lang="en-US" dirty="0" smtClean="0"/>
            <a:t>Defect management </a:t>
          </a:r>
          <a:endParaRPr lang="pl-PL" dirty="0"/>
        </a:p>
      </dgm:t>
    </dgm:pt>
    <dgm:pt modelId="{F92A867E-386D-4B7E-B566-1A292F206083}" type="parTrans" cxnId="{37C612C7-D020-43D7-9354-0E7785C20570}">
      <dgm:prSet/>
      <dgm:spPr/>
      <dgm:t>
        <a:bodyPr/>
        <a:lstStyle/>
        <a:p>
          <a:endParaRPr lang="pl-PL"/>
        </a:p>
      </dgm:t>
    </dgm:pt>
    <dgm:pt modelId="{F9A66201-C313-4FF3-82A0-6A549FB132A1}" type="sibTrans" cxnId="{37C612C7-D020-43D7-9354-0E7785C20570}">
      <dgm:prSet/>
      <dgm:spPr/>
      <dgm:t>
        <a:bodyPr/>
        <a:lstStyle/>
        <a:p>
          <a:endParaRPr lang="pl-PL"/>
        </a:p>
      </dgm:t>
    </dgm:pt>
    <dgm:pt modelId="{8F7130DF-7F5F-4DBA-A733-B3D22CD6D419}">
      <dgm:prSet/>
      <dgm:spPr/>
      <dgm:t>
        <a:bodyPr/>
        <a:lstStyle/>
        <a:p>
          <a:pPr rtl="0"/>
          <a:r>
            <a:rPr lang="en-US" smtClean="0"/>
            <a:t>Configuration management approach for testware </a:t>
          </a:r>
          <a:endParaRPr lang="pl-PL"/>
        </a:p>
      </dgm:t>
    </dgm:pt>
    <dgm:pt modelId="{10204C15-9CE8-4E56-A4AB-5AEBA75A0B70}" type="parTrans" cxnId="{5F34DA4E-551B-4582-A96C-762EBBB9488F}">
      <dgm:prSet/>
      <dgm:spPr/>
      <dgm:t>
        <a:bodyPr/>
        <a:lstStyle/>
        <a:p>
          <a:endParaRPr lang="pl-PL"/>
        </a:p>
      </dgm:t>
    </dgm:pt>
    <dgm:pt modelId="{C891A77B-4934-45A8-9F0E-EF53B88F4C8D}" type="sibTrans" cxnId="{5F34DA4E-551B-4582-A96C-762EBBB9488F}">
      <dgm:prSet/>
      <dgm:spPr/>
      <dgm:t>
        <a:bodyPr/>
        <a:lstStyle/>
        <a:p>
          <a:endParaRPr lang="pl-PL"/>
        </a:p>
      </dgm:t>
    </dgm:pt>
    <dgm:pt modelId="{13E71374-96B7-4398-B897-A0C1BFC3AD92}">
      <dgm:prSet/>
      <dgm:spPr/>
      <dgm:t>
        <a:bodyPr/>
        <a:lstStyle/>
        <a:p>
          <a:pPr rtl="0"/>
          <a:r>
            <a:rPr lang="en-US" smtClean="0"/>
            <a:t>Roles and responsibilities </a:t>
          </a:r>
          <a:endParaRPr lang="pl-PL"/>
        </a:p>
      </dgm:t>
    </dgm:pt>
    <dgm:pt modelId="{99B693EC-C2B5-4416-AED0-37C1E1D71D00}" type="parTrans" cxnId="{1915CAC8-5FCB-44E9-8A93-9F8340F8C954}">
      <dgm:prSet/>
      <dgm:spPr/>
      <dgm:t>
        <a:bodyPr/>
        <a:lstStyle/>
        <a:p>
          <a:endParaRPr lang="pl-PL"/>
        </a:p>
      </dgm:t>
    </dgm:pt>
    <dgm:pt modelId="{2B843183-B1FE-4834-99AA-12F932EB8B41}" type="sibTrans" cxnId="{1915CAC8-5FCB-44E9-8A93-9F8340F8C954}">
      <dgm:prSet/>
      <dgm:spPr/>
      <dgm:t>
        <a:bodyPr/>
        <a:lstStyle/>
        <a:p>
          <a:endParaRPr lang="pl-PL"/>
        </a:p>
      </dgm:t>
    </dgm:pt>
    <dgm:pt modelId="{1A557661-52AC-46B3-AE22-A5D470CEB74A}" type="pres">
      <dgm:prSet presAssocID="{664D57E9-0641-49AB-9BCB-1908E2DB80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62D3E23-3749-4606-9CB1-332F983CCCE4}" type="pres">
      <dgm:prSet presAssocID="{9B8D78F5-C5DD-4299-A03C-B2D93CE37B8C}" presName="composite" presStyleCnt="0"/>
      <dgm:spPr/>
    </dgm:pt>
    <dgm:pt modelId="{E46FAD5E-D017-4D87-A540-EC716AFE9189}" type="pres">
      <dgm:prSet presAssocID="{9B8D78F5-C5DD-4299-A03C-B2D93CE37B8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89C814-9469-43F1-B9BA-91E40D3CA948}" type="pres">
      <dgm:prSet presAssocID="{9B8D78F5-C5DD-4299-A03C-B2D93CE37B8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397F87-171C-4AF0-B94B-80EEE6E41AB5}" srcId="{9B8D78F5-C5DD-4299-A03C-B2D93CE37B8C}" destId="{D703D219-5474-4068-A644-C811586828B5}" srcOrd="0" destOrd="0" parTransId="{D3672897-E30A-448D-8736-F5BDC89AFEB4}" sibTransId="{988541C8-F8EB-4727-B905-9B7C5A821278}"/>
    <dgm:cxn modelId="{CEBEABE1-FFBD-47FD-9F3B-190C6B327956}" type="presOf" srcId="{72B93868-50E2-442C-9461-D7A742319C2A}" destId="{C689C814-9469-43F1-B9BA-91E40D3CA948}" srcOrd="0" destOrd="4" presId="urn:microsoft.com/office/officeart/2005/8/layout/hList1"/>
    <dgm:cxn modelId="{596EACB3-DEBA-4C51-BFC1-FFA54C197C1E}" type="presOf" srcId="{9B8D78F5-C5DD-4299-A03C-B2D93CE37B8C}" destId="{E46FAD5E-D017-4D87-A540-EC716AFE9189}" srcOrd="0" destOrd="0" presId="urn:microsoft.com/office/officeart/2005/8/layout/hList1"/>
    <dgm:cxn modelId="{18956CCE-BDC8-4FEE-A3A5-A8AF2D21B7B7}" srcId="{9B8D78F5-C5DD-4299-A03C-B2D93CE37B8C}" destId="{A7E409F4-0D37-4BD1-9F71-93378224DDF9}" srcOrd="5" destOrd="0" parTransId="{1C64EC85-EF69-492F-B8B5-27B3FD9D2D08}" sibTransId="{BBF17DC6-CCA0-42B7-9B8F-75F8DE2E97B5}"/>
    <dgm:cxn modelId="{5F34DA4E-551B-4582-A96C-762EBBB9488F}" srcId="{9B8D78F5-C5DD-4299-A03C-B2D93CE37B8C}" destId="{8F7130DF-7F5F-4DBA-A733-B3D22CD6D419}" srcOrd="8" destOrd="0" parTransId="{10204C15-9CE8-4E56-A4AB-5AEBA75A0B70}" sibTransId="{C891A77B-4934-45A8-9F0E-EF53B88F4C8D}"/>
    <dgm:cxn modelId="{F5A28BE5-D4F7-468E-BDD7-6E942E5EBB74}" type="presOf" srcId="{17A6F279-AD34-4883-98B8-A62F0B270A0B}" destId="{C689C814-9469-43F1-B9BA-91E40D3CA948}" srcOrd="0" destOrd="2" presId="urn:microsoft.com/office/officeart/2005/8/layout/hList1"/>
    <dgm:cxn modelId="{6EAA4A0A-5C72-40E8-A6D6-9530131BE70E}" srcId="{9B8D78F5-C5DD-4299-A03C-B2D93CE37B8C}" destId="{02421819-AABD-4A96-BD7D-24F908A4A4BC}" srcOrd="1" destOrd="0" parTransId="{DD2AE385-1DD2-49FC-BA5D-464209FEE443}" sibTransId="{B1763475-1204-475B-BC69-E25921098568}"/>
    <dgm:cxn modelId="{D3F35DD8-BA28-45CF-A35C-B3230FCB87A4}" type="presOf" srcId="{13E71374-96B7-4398-B897-A0C1BFC3AD92}" destId="{C689C814-9469-43F1-B9BA-91E40D3CA948}" srcOrd="0" destOrd="9" presId="urn:microsoft.com/office/officeart/2005/8/layout/hList1"/>
    <dgm:cxn modelId="{D351D2F3-C89C-4B54-951F-478C930FCB88}" type="presOf" srcId="{A7E409F4-0D37-4BD1-9F71-93378224DDF9}" destId="{C689C814-9469-43F1-B9BA-91E40D3CA948}" srcOrd="0" destOrd="5" presId="urn:microsoft.com/office/officeart/2005/8/layout/hList1"/>
    <dgm:cxn modelId="{62A52237-E7FF-4890-BFF8-056DAA0096E9}" srcId="{9B8D78F5-C5DD-4299-A03C-B2D93CE37B8C}" destId="{17A6F279-AD34-4883-98B8-A62F0B270A0B}" srcOrd="2" destOrd="0" parTransId="{58FC3409-6258-474A-AEA1-6DDB73B229B6}" sibTransId="{625EF726-16B8-4AF5-B44F-8AB5FA330097}"/>
    <dgm:cxn modelId="{5B2EC724-2EDC-4695-84D9-945EE48B33E2}" srcId="{9B8D78F5-C5DD-4299-A03C-B2D93CE37B8C}" destId="{72B93868-50E2-442C-9461-D7A742319C2A}" srcOrd="4" destOrd="0" parTransId="{0BB316E1-0668-4090-A708-9D0AA93BBACC}" sibTransId="{09332C24-265B-4EDF-9509-E219132CB434}"/>
    <dgm:cxn modelId="{4E37B431-A34B-4790-B2C9-E97089CA5EE3}" srcId="{9B8D78F5-C5DD-4299-A03C-B2D93CE37B8C}" destId="{6FDE7D08-D84C-4C1F-93E8-02397830FD50}" srcOrd="3" destOrd="0" parTransId="{5EA42972-B973-425A-95EE-288F0CB141F7}" sibTransId="{4382868B-990E-471C-B743-BF837130A1E6}"/>
    <dgm:cxn modelId="{401361E7-1935-4C31-B9FD-89509AA14C87}" type="presOf" srcId="{D703D219-5474-4068-A644-C811586828B5}" destId="{C689C814-9469-43F1-B9BA-91E40D3CA948}" srcOrd="0" destOrd="0" presId="urn:microsoft.com/office/officeart/2005/8/layout/hList1"/>
    <dgm:cxn modelId="{C7F2DC47-0523-48F5-8E95-52F8E8E5666B}" type="presOf" srcId="{59D4BDF3-D101-4607-B8E3-25723796320E}" destId="{C689C814-9469-43F1-B9BA-91E40D3CA948}" srcOrd="0" destOrd="7" presId="urn:microsoft.com/office/officeart/2005/8/layout/hList1"/>
    <dgm:cxn modelId="{1915CAC8-5FCB-44E9-8A93-9F8340F8C954}" srcId="{9B8D78F5-C5DD-4299-A03C-B2D93CE37B8C}" destId="{13E71374-96B7-4398-B897-A0C1BFC3AD92}" srcOrd="9" destOrd="0" parTransId="{99B693EC-C2B5-4416-AED0-37C1E1D71D00}" sibTransId="{2B843183-B1FE-4834-99AA-12F932EB8B41}"/>
    <dgm:cxn modelId="{4359C065-937D-4CBA-9FBA-6792766DF85E}" srcId="{9B8D78F5-C5DD-4299-A03C-B2D93CE37B8C}" destId="{76865B9D-AD05-40B5-8021-0A8CAA616E70}" srcOrd="6" destOrd="0" parTransId="{7F82EA77-ABF3-4D11-A338-8AFAEA4ADDAE}" sibTransId="{849B2D1C-83D7-4515-BD12-D65F3CA6273B}"/>
    <dgm:cxn modelId="{37C612C7-D020-43D7-9354-0E7785C20570}" srcId="{9B8D78F5-C5DD-4299-A03C-B2D93CE37B8C}" destId="{59D4BDF3-D101-4607-B8E3-25723796320E}" srcOrd="7" destOrd="0" parTransId="{F92A867E-386D-4B7E-B566-1A292F206083}" sibTransId="{F9A66201-C313-4FF3-82A0-6A549FB132A1}"/>
    <dgm:cxn modelId="{36750EA6-BA7C-424E-B429-670B9674F4BA}" type="presOf" srcId="{664D57E9-0641-49AB-9BCB-1908E2DB80A6}" destId="{1A557661-52AC-46B3-AE22-A5D470CEB74A}" srcOrd="0" destOrd="0" presId="urn:microsoft.com/office/officeart/2005/8/layout/hList1"/>
    <dgm:cxn modelId="{B4A4E0A2-B240-4B5A-AF2E-63B2067BC9A9}" srcId="{664D57E9-0641-49AB-9BCB-1908E2DB80A6}" destId="{9B8D78F5-C5DD-4299-A03C-B2D93CE37B8C}" srcOrd="0" destOrd="0" parTransId="{9579F73E-02D4-431D-811A-E48E1C0757B3}" sibTransId="{F62402D1-FEDC-4B4D-9A31-4AD5BCB8A0E1}"/>
    <dgm:cxn modelId="{15C57B84-43F0-4B99-9600-24D732664863}" type="presOf" srcId="{76865B9D-AD05-40B5-8021-0A8CAA616E70}" destId="{C689C814-9469-43F1-B9BA-91E40D3CA948}" srcOrd="0" destOrd="6" presId="urn:microsoft.com/office/officeart/2005/8/layout/hList1"/>
    <dgm:cxn modelId="{B51C8AA8-1436-4431-A700-53B05BE88817}" type="presOf" srcId="{02421819-AABD-4A96-BD7D-24F908A4A4BC}" destId="{C689C814-9469-43F1-B9BA-91E40D3CA948}" srcOrd="0" destOrd="1" presId="urn:microsoft.com/office/officeart/2005/8/layout/hList1"/>
    <dgm:cxn modelId="{B372A1DC-0668-4E28-80ED-03760A3606A7}" type="presOf" srcId="{6FDE7D08-D84C-4C1F-93E8-02397830FD50}" destId="{C689C814-9469-43F1-B9BA-91E40D3CA948}" srcOrd="0" destOrd="3" presId="urn:microsoft.com/office/officeart/2005/8/layout/hList1"/>
    <dgm:cxn modelId="{84CF2FDF-F255-480E-B542-1929D2696690}" type="presOf" srcId="{8F7130DF-7F5F-4DBA-A733-B3D22CD6D419}" destId="{C689C814-9469-43F1-B9BA-91E40D3CA948}" srcOrd="0" destOrd="8" presId="urn:microsoft.com/office/officeart/2005/8/layout/hList1"/>
    <dgm:cxn modelId="{61765FBC-8C62-4BA9-BAD7-BD8F67676089}" type="presParOf" srcId="{1A557661-52AC-46B3-AE22-A5D470CEB74A}" destId="{862D3E23-3749-4606-9CB1-332F983CCCE4}" srcOrd="0" destOrd="0" presId="urn:microsoft.com/office/officeart/2005/8/layout/hList1"/>
    <dgm:cxn modelId="{1F6BD789-3881-4DCF-B61A-30A699BD204E}" type="presParOf" srcId="{862D3E23-3749-4606-9CB1-332F983CCCE4}" destId="{E46FAD5E-D017-4D87-A540-EC716AFE9189}" srcOrd="0" destOrd="0" presId="urn:microsoft.com/office/officeart/2005/8/layout/hList1"/>
    <dgm:cxn modelId="{7B846921-A75B-4A38-842C-556AE715DD5C}" type="presParOf" srcId="{862D3E23-3749-4606-9CB1-332F983CCCE4}" destId="{C689C814-9469-43F1-B9BA-91E40D3CA9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14A352-6154-4F8F-9EF2-0FEDC7D0711F}" type="doc">
      <dgm:prSet loTypeId="urn:microsoft.com/office/officeart/2005/8/layout/hList1" loCatId="list" qsTypeId="urn:microsoft.com/office/officeart/2005/8/quickstyle/simple3" qsCatId="simple" csTypeId="urn:microsoft.com/office/officeart/2005/8/colors/accent1_3" csCatId="accent1"/>
      <dgm:spPr/>
      <dgm:t>
        <a:bodyPr/>
        <a:lstStyle/>
        <a:p>
          <a:endParaRPr lang="pl-PL"/>
        </a:p>
      </dgm:t>
    </dgm:pt>
    <dgm:pt modelId="{E4642287-8CE3-4461-A29A-86E517EFB0F5}">
      <dgm:prSet/>
      <dgm:spPr/>
      <dgm:t>
        <a:bodyPr/>
        <a:lstStyle/>
        <a:p>
          <a:pPr rtl="0"/>
          <a:r>
            <a:rPr lang="en-US" smtClean="0"/>
            <a:t>Master Test Plan </a:t>
          </a:r>
          <a:endParaRPr lang="pl-PL"/>
        </a:p>
      </dgm:t>
    </dgm:pt>
    <dgm:pt modelId="{764B1BDC-BC6B-4518-9456-72FA13F8B113}" type="parTrans" cxnId="{FDC15D0E-F8D4-4B93-883A-470655BF7809}">
      <dgm:prSet/>
      <dgm:spPr/>
      <dgm:t>
        <a:bodyPr/>
        <a:lstStyle/>
        <a:p>
          <a:endParaRPr lang="pl-PL"/>
        </a:p>
      </dgm:t>
    </dgm:pt>
    <dgm:pt modelId="{8A1E0083-7C24-4DBC-A7DB-CEB239709F9F}" type="sibTrans" cxnId="{FDC15D0E-F8D4-4B93-883A-470655BF7809}">
      <dgm:prSet/>
      <dgm:spPr/>
      <dgm:t>
        <a:bodyPr/>
        <a:lstStyle/>
        <a:p>
          <a:endParaRPr lang="pl-PL"/>
        </a:p>
      </dgm:t>
    </dgm:pt>
    <dgm:pt modelId="{7F39F979-A64D-4731-9DCE-9790DAC999A5}">
      <dgm:prSet/>
      <dgm:spPr/>
      <dgm:t>
        <a:bodyPr/>
        <a:lstStyle/>
        <a:p>
          <a:pPr rtl="0"/>
          <a:r>
            <a:rPr lang="en-US" smtClean="0"/>
            <a:t>Items to be tested and not to be tested </a:t>
          </a:r>
          <a:endParaRPr lang="pl-PL"/>
        </a:p>
      </dgm:t>
    </dgm:pt>
    <dgm:pt modelId="{18D581C1-0AA5-4EF3-87BE-076C9630A060}" type="parTrans" cxnId="{1883DFC9-9640-4F5D-88EE-A887F8FDA9A6}">
      <dgm:prSet/>
      <dgm:spPr/>
      <dgm:t>
        <a:bodyPr/>
        <a:lstStyle/>
        <a:p>
          <a:endParaRPr lang="pl-PL"/>
        </a:p>
      </dgm:t>
    </dgm:pt>
    <dgm:pt modelId="{7AD2FD00-7F74-4E2A-89B8-C17BC44B6ACC}" type="sibTrans" cxnId="{1883DFC9-9640-4F5D-88EE-A887F8FDA9A6}">
      <dgm:prSet/>
      <dgm:spPr/>
      <dgm:t>
        <a:bodyPr/>
        <a:lstStyle/>
        <a:p>
          <a:endParaRPr lang="pl-PL"/>
        </a:p>
      </dgm:t>
    </dgm:pt>
    <dgm:pt modelId="{2A60F33D-8604-4678-AD55-21C1D2F610A6}">
      <dgm:prSet/>
      <dgm:spPr/>
      <dgm:t>
        <a:bodyPr/>
        <a:lstStyle/>
        <a:p>
          <a:pPr rtl="0"/>
          <a:r>
            <a:rPr lang="en-US" smtClean="0"/>
            <a:t>Quality characteristics to be tested and not to be tested </a:t>
          </a:r>
          <a:endParaRPr lang="pl-PL"/>
        </a:p>
      </dgm:t>
    </dgm:pt>
    <dgm:pt modelId="{64407448-913C-489F-A0FE-D05632CE3839}" type="parTrans" cxnId="{DCE30510-CD60-4A79-89E6-E9F3E253333B}">
      <dgm:prSet/>
      <dgm:spPr/>
      <dgm:t>
        <a:bodyPr/>
        <a:lstStyle/>
        <a:p>
          <a:endParaRPr lang="pl-PL"/>
        </a:p>
      </dgm:t>
    </dgm:pt>
    <dgm:pt modelId="{24F1F82F-0DE9-4CC5-B532-6E7E4FEE70C0}" type="sibTrans" cxnId="{DCE30510-CD60-4A79-89E6-E9F3E253333B}">
      <dgm:prSet/>
      <dgm:spPr/>
      <dgm:t>
        <a:bodyPr/>
        <a:lstStyle/>
        <a:p>
          <a:endParaRPr lang="pl-PL"/>
        </a:p>
      </dgm:t>
    </dgm:pt>
    <dgm:pt modelId="{620F920C-19F2-4D89-9528-D30E0E76CECF}">
      <dgm:prSet/>
      <dgm:spPr/>
      <dgm:t>
        <a:bodyPr/>
        <a:lstStyle/>
        <a:p>
          <a:pPr rtl="0"/>
          <a:r>
            <a:rPr lang="en-US" smtClean="0"/>
            <a:t>Testing schedule and budget </a:t>
          </a:r>
          <a:endParaRPr lang="pl-PL"/>
        </a:p>
      </dgm:t>
    </dgm:pt>
    <dgm:pt modelId="{25BE0F27-351A-4662-99C0-08D88F742269}" type="parTrans" cxnId="{F39ECBAF-DE92-4E16-ACFF-5F339573EBFD}">
      <dgm:prSet/>
      <dgm:spPr/>
      <dgm:t>
        <a:bodyPr/>
        <a:lstStyle/>
        <a:p>
          <a:endParaRPr lang="pl-PL"/>
        </a:p>
      </dgm:t>
    </dgm:pt>
    <dgm:pt modelId="{36E7FB80-1D80-490C-A64D-576D764067EF}" type="sibTrans" cxnId="{F39ECBAF-DE92-4E16-ACFF-5F339573EBFD}">
      <dgm:prSet/>
      <dgm:spPr/>
      <dgm:t>
        <a:bodyPr/>
        <a:lstStyle/>
        <a:p>
          <a:endParaRPr lang="pl-PL"/>
        </a:p>
      </dgm:t>
    </dgm:pt>
    <dgm:pt modelId="{B71E4CFF-B7DE-409E-B91A-573973F3D9D3}">
      <dgm:prSet/>
      <dgm:spPr/>
      <dgm:t>
        <a:bodyPr/>
        <a:lstStyle/>
        <a:p>
          <a:pPr rtl="0"/>
          <a:r>
            <a:rPr lang="en-US" smtClean="0"/>
            <a:t>Test execution cycles and their relationship to the software release plan </a:t>
          </a:r>
          <a:endParaRPr lang="pl-PL"/>
        </a:p>
      </dgm:t>
    </dgm:pt>
    <dgm:pt modelId="{36C00A30-C2C0-4320-9959-6175CCE19E2A}" type="parTrans" cxnId="{F823149F-8021-45DB-91BB-F1DEF69CF532}">
      <dgm:prSet/>
      <dgm:spPr/>
      <dgm:t>
        <a:bodyPr/>
        <a:lstStyle/>
        <a:p>
          <a:endParaRPr lang="pl-PL"/>
        </a:p>
      </dgm:t>
    </dgm:pt>
    <dgm:pt modelId="{1D3439D5-3FEB-45BA-B4E1-41A4C1638518}" type="sibTrans" cxnId="{F823149F-8021-45DB-91BB-F1DEF69CF532}">
      <dgm:prSet/>
      <dgm:spPr/>
      <dgm:t>
        <a:bodyPr/>
        <a:lstStyle/>
        <a:p>
          <a:endParaRPr lang="pl-PL"/>
        </a:p>
      </dgm:t>
    </dgm:pt>
    <dgm:pt modelId="{D9E9965F-55F4-4D27-88B2-FB6FB726EDE8}">
      <dgm:prSet/>
      <dgm:spPr/>
      <dgm:t>
        <a:bodyPr/>
        <a:lstStyle/>
        <a:p>
          <a:pPr rtl="0"/>
          <a:r>
            <a:rPr lang="en-US" smtClean="0"/>
            <a:t>Relationships and deliverables among testing and other people or departments </a:t>
          </a:r>
          <a:endParaRPr lang="pl-PL"/>
        </a:p>
      </dgm:t>
    </dgm:pt>
    <dgm:pt modelId="{72B2ACD5-BF42-4BC1-A216-58394333022D}" type="parTrans" cxnId="{6B402B23-8AE9-4ECA-8DA4-2D2D95BAB085}">
      <dgm:prSet/>
      <dgm:spPr/>
      <dgm:t>
        <a:bodyPr/>
        <a:lstStyle/>
        <a:p>
          <a:endParaRPr lang="pl-PL"/>
        </a:p>
      </dgm:t>
    </dgm:pt>
    <dgm:pt modelId="{4EE0E4E4-D733-4F86-8492-2A04D8FE8B60}" type="sibTrans" cxnId="{6B402B23-8AE9-4ECA-8DA4-2D2D95BAB085}">
      <dgm:prSet/>
      <dgm:spPr/>
      <dgm:t>
        <a:bodyPr/>
        <a:lstStyle/>
        <a:p>
          <a:endParaRPr lang="pl-PL"/>
        </a:p>
      </dgm:t>
    </dgm:pt>
    <dgm:pt modelId="{C9A369A0-4941-4012-89BA-09147F4B31B8}">
      <dgm:prSet/>
      <dgm:spPr/>
      <dgm:t>
        <a:bodyPr/>
        <a:lstStyle/>
        <a:p>
          <a:pPr rtl="0"/>
          <a:r>
            <a:rPr lang="en-US" dirty="0" smtClean="0"/>
            <a:t>Definition of what test items are in scope and out of scope for each level described </a:t>
          </a:r>
          <a:endParaRPr lang="pl-PL" dirty="0"/>
        </a:p>
      </dgm:t>
    </dgm:pt>
    <dgm:pt modelId="{B9D3BC65-6F14-4FBB-8B96-3200051FF0E3}" type="parTrans" cxnId="{7ECB164F-A9A4-4F85-A778-51F4D55ABAE2}">
      <dgm:prSet/>
      <dgm:spPr/>
      <dgm:t>
        <a:bodyPr/>
        <a:lstStyle/>
        <a:p>
          <a:endParaRPr lang="pl-PL"/>
        </a:p>
      </dgm:t>
    </dgm:pt>
    <dgm:pt modelId="{6D52E6B2-5A15-40C0-93F1-CD272883DA41}" type="sibTrans" cxnId="{7ECB164F-A9A4-4F85-A778-51F4D55ABAE2}">
      <dgm:prSet/>
      <dgm:spPr/>
      <dgm:t>
        <a:bodyPr/>
        <a:lstStyle/>
        <a:p>
          <a:endParaRPr lang="pl-PL"/>
        </a:p>
      </dgm:t>
    </dgm:pt>
    <dgm:pt modelId="{FFF6A389-C57C-49B1-ACD8-ADEE00206E90}">
      <dgm:prSet/>
      <dgm:spPr/>
      <dgm:t>
        <a:bodyPr/>
        <a:lstStyle/>
        <a:p>
          <a:pPr rtl="0"/>
          <a:r>
            <a:rPr lang="en-US" smtClean="0"/>
            <a:t>Specific entry criteria, continuation (suspension/resumption) criteria, and exit criteria for each level </a:t>
          </a:r>
          <a:endParaRPr lang="pl-PL"/>
        </a:p>
      </dgm:t>
    </dgm:pt>
    <dgm:pt modelId="{603E99EB-4350-4E1B-BADB-159AC9CDE5AF}" type="parTrans" cxnId="{64867A54-6C68-40FC-8630-F5C38C0BA6DB}">
      <dgm:prSet/>
      <dgm:spPr/>
      <dgm:t>
        <a:bodyPr/>
        <a:lstStyle/>
        <a:p>
          <a:endParaRPr lang="pl-PL"/>
        </a:p>
      </dgm:t>
    </dgm:pt>
    <dgm:pt modelId="{A828F762-5CCC-4A61-BC96-64C234725D68}" type="sibTrans" cxnId="{64867A54-6C68-40FC-8630-F5C38C0BA6DB}">
      <dgm:prSet/>
      <dgm:spPr/>
      <dgm:t>
        <a:bodyPr/>
        <a:lstStyle/>
        <a:p>
          <a:endParaRPr lang="pl-PL"/>
        </a:p>
      </dgm:t>
    </dgm:pt>
    <dgm:pt modelId="{40FA60A1-FB3F-4E3C-B161-4D9298D2131D}">
      <dgm:prSet/>
      <dgm:spPr/>
      <dgm:t>
        <a:bodyPr/>
        <a:lstStyle/>
        <a:p>
          <a:pPr rtl="0"/>
          <a:r>
            <a:rPr lang="en-US" smtClean="0"/>
            <a:t>Relationships</a:t>
          </a:r>
          <a:r>
            <a:rPr lang="pl-PL" smtClean="0"/>
            <a:t> </a:t>
          </a:r>
          <a:r>
            <a:rPr lang="en-US" smtClean="0"/>
            <a:t>among </a:t>
          </a:r>
          <a:r>
            <a:rPr lang="pl-PL" smtClean="0"/>
            <a:t>test </a:t>
          </a:r>
          <a:r>
            <a:rPr lang="en-US" smtClean="0"/>
            <a:t>levels </a:t>
          </a:r>
          <a:endParaRPr lang="pl-PL"/>
        </a:p>
      </dgm:t>
    </dgm:pt>
    <dgm:pt modelId="{EC2AACD2-D303-488F-B6B5-4CB6A9016210}" type="parTrans" cxnId="{86899FFE-3979-4399-9E7F-24ED577CB072}">
      <dgm:prSet/>
      <dgm:spPr/>
      <dgm:t>
        <a:bodyPr/>
        <a:lstStyle/>
        <a:p>
          <a:endParaRPr lang="pl-PL"/>
        </a:p>
      </dgm:t>
    </dgm:pt>
    <dgm:pt modelId="{DBAEB513-1472-4EC9-B850-4B3733EE4AE9}" type="sibTrans" cxnId="{86899FFE-3979-4399-9E7F-24ED577CB072}">
      <dgm:prSet/>
      <dgm:spPr/>
      <dgm:t>
        <a:bodyPr/>
        <a:lstStyle/>
        <a:p>
          <a:endParaRPr lang="pl-PL"/>
        </a:p>
      </dgm:t>
    </dgm:pt>
    <dgm:pt modelId="{4B871883-15CD-4791-9332-6FE7F8E53EDE}">
      <dgm:prSet/>
      <dgm:spPr/>
      <dgm:t>
        <a:bodyPr/>
        <a:lstStyle/>
        <a:p>
          <a:pPr rtl="0"/>
          <a:r>
            <a:rPr lang="en-US" smtClean="0"/>
            <a:t>Test project risks </a:t>
          </a:r>
          <a:endParaRPr lang="pl-PL"/>
        </a:p>
      </dgm:t>
    </dgm:pt>
    <dgm:pt modelId="{53670600-30CC-49FF-9C6E-3EF6F0B3C1B1}" type="parTrans" cxnId="{68BB3AD7-E007-41BB-A846-DEF556D2F928}">
      <dgm:prSet/>
      <dgm:spPr/>
      <dgm:t>
        <a:bodyPr/>
        <a:lstStyle/>
        <a:p>
          <a:endParaRPr lang="pl-PL"/>
        </a:p>
      </dgm:t>
    </dgm:pt>
    <dgm:pt modelId="{BD7F008C-057A-4971-9E2B-810820D91D3B}" type="sibTrans" cxnId="{68BB3AD7-E007-41BB-A846-DEF556D2F928}">
      <dgm:prSet/>
      <dgm:spPr/>
      <dgm:t>
        <a:bodyPr/>
        <a:lstStyle/>
        <a:p>
          <a:endParaRPr lang="pl-PL"/>
        </a:p>
      </dgm:t>
    </dgm:pt>
    <dgm:pt modelId="{0C493E4E-720C-4F8E-ADA4-B6CB90A69A1A}" type="pres">
      <dgm:prSet presAssocID="{4114A352-6154-4F8F-9EF2-0FEDC7D071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DA67C3C-1609-4BA3-B922-650D2C31D68B}" type="pres">
      <dgm:prSet presAssocID="{E4642287-8CE3-4461-A29A-86E517EFB0F5}" presName="composite" presStyleCnt="0"/>
      <dgm:spPr/>
    </dgm:pt>
    <dgm:pt modelId="{4C647DC4-20C8-44B2-9552-C1C74408B8BC}" type="pres">
      <dgm:prSet presAssocID="{E4642287-8CE3-4461-A29A-86E517EFB0F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3DC2B6-A37A-400D-8984-A61B9617CD9E}" type="pres">
      <dgm:prSet presAssocID="{E4642287-8CE3-4461-A29A-86E517EFB0F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029BC91-D877-47D6-AD0A-9DAF1DA2F51D}" type="presOf" srcId="{D9E9965F-55F4-4D27-88B2-FB6FB726EDE8}" destId="{1E3DC2B6-A37A-400D-8984-A61B9617CD9E}" srcOrd="0" destOrd="4" presId="urn:microsoft.com/office/officeart/2005/8/layout/hList1"/>
    <dgm:cxn modelId="{DCE30510-CD60-4A79-89E6-E9F3E253333B}" srcId="{E4642287-8CE3-4461-A29A-86E517EFB0F5}" destId="{2A60F33D-8604-4678-AD55-21C1D2F610A6}" srcOrd="1" destOrd="0" parTransId="{64407448-913C-489F-A0FE-D05632CE3839}" sibTransId="{24F1F82F-0DE9-4CC5-B532-6E7E4FEE70C0}"/>
    <dgm:cxn modelId="{F2A557E7-2AFF-4B73-96AC-4CCF22991D3F}" type="presOf" srcId="{7F39F979-A64D-4731-9DCE-9790DAC999A5}" destId="{1E3DC2B6-A37A-400D-8984-A61B9617CD9E}" srcOrd="0" destOrd="0" presId="urn:microsoft.com/office/officeart/2005/8/layout/hList1"/>
    <dgm:cxn modelId="{ED2D85A9-1BDC-4BD5-92CF-3A769D20C229}" type="presOf" srcId="{4114A352-6154-4F8F-9EF2-0FEDC7D0711F}" destId="{0C493E4E-720C-4F8E-ADA4-B6CB90A69A1A}" srcOrd="0" destOrd="0" presId="urn:microsoft.com/office/officeart/2005/8/layout/hList1"/>
    <dgm:cxn modelId="{F823149F-8021-45DB-91BB-F1DEF69CF532}" srcId="{E4642287-8CE3-4461-A29A-86E517EFB0F5}" destId="{B71E4CFF-B7DE-409E-B91A-573973F3D9D3}" srcOrd="3" destOrd="0" parTransId="{36C00A30-C2C0-4320-9959-6175CCE19E2A}" sibTransId="{1D3439D5-3FEB-45BA-B4E1-41A4C1638518}"/>
    <dgm:cxn modelId="{5901C79B-F545-4782-82B7-0A7159E5EA84}" type="presOf" srcId="{E4642287-8CE3-4461-A29A-86E517EFB0F5}" destId="{4C647DC4-20C8-44B2-9552-C1C74408B8BC}" srcOrd="0" destOrd="0" presId="urn:microsoft.com/office/officeart/2005/8/layout/hList1"/>
    <dgm:cxn modelId="{FDC15D0E-F8D4-4B93-883A-470655BF7809}" srcId="{4114A352-6154-4F8F-9EF2-0FEDC7D0711F}" destId="{E4642287-8CE3-4461-A29A-86E517EFB0F5}" srcOrd="0" destOrd="0" parTransId="{764B1BDC-BC6B-4518-9456-72FA13F8B113}" sibTransId="{8A1E0083-7C24-4DBC-A7DB-CEB239709F9F}"/>
    <dgm:cxn modelId="{68BB3AD7-E007-41BB-A846-DEF556D2F928}" srcId="{E4642287-8CE3-4461-A29A-86E517EFB0F5}" destId="{4B871883-15CD-4791-9332-6FE7F8E53EDE}" srcOrd="8" destOrd="0" parTransId="{53670600-30CC-49FF-9C6E-3EF6F0B3C1B1}" sibTransId="{BD7F008C-057A-4971-9E2B-810820D91D3B}"/>
    <dgm:cxn modelId="{6C262BBD-7AD8-448F-83AA-6C522CD56E9A}" type="presOf" srcId="{FFF6A389-C57C-49B1-ACD8-ADEE00206E90}" destId="{1E3DC2B6-A37A-400D-8984-A61B9617CD9E}" srcOrd="0" destOrd="6" presId="urn:microsoft.com/office/officeart/2005/8/layout/hList1"/>
    <dgm:cxn modelId="{80DE1D4E-3BFB-4FF3-BB6B-411C0896BA26}" type="presOf" srcId="{2A60F33D-8604-4678-AD55-21C1D2F610A6}" destId="{1E3DC2B6-A37A-400D-8984-A61B9617CD9E}" srcOrd="0" destOrd="1" presId="urn:microsoft.com/office/officeart/2005/8/layout/hList1"/>
    <dgm:cxn modelId="{64867A54-6C68-40FC-8630-F5C38C0BA6DB}" srcId="{E4642287-8CE3-4461-A29A-86E517EFB0F5}" destId="{FFF6A389-C57C-49B1-ACD8-ADEE00206E90}" srcOrd="6" destOrd="0" parTransId="{603E99EB-4350-4E1B-BADB-159AC9CDE5AF}" sibTransId="{A828F762-5CCC-4A61-BC96-64C234725D68}"/>
    <dgm:cxn modelId="{80D1D6E4-F995-4EAE-AD3D-BF6ADA88E620}" type="presOf" srcId="{B71E4CFF-B7DE-409E-B91A-573973F3D9D3}" destId="{1E3DC2B6-A37A-400D-8984-A61B9617CD9E}" srcOrd="0" destOrd="3" presId="urn:microsoft.com/office/officeart/2005/8/layout/hList1"/>
    <dgm:cxn modelId="{D19C7D28-CA61-439D-956B-FE4B46191695}" type="presOf" srcId="{40FA60A1-FB3F-4E3C-B161-4D9298D2131D}" destId="{1E3DC2B6-A37A-400D-8984-A61B9617CD9E}" srcOrd="0" destOrd="7" presId="urn:microsoft.com/office/officeart/2005/8/layout/hList1"/>
    <dgm:cxn modelId="{942A9B7A-A743-4326-91C7-4783CCA6778A}" type="presOf" srcId="{C9A369A0-4941-4012-89BA-09147F4B31B8}" destId="{1E3DC2B6-A37A-400D-8984-A61B9617CD9E}" srcOrd="0" destOrd="5" presId="urn:microsoft.com/office/officeart/2005/8/layout/hList1"/>
    <dgm:cxn modelId="{6B402B23-8AE9-4ECA-8DA4-2D2D95BAB085}" srcId="{E4642287-8CE3-4461-A29A-86E517EFB0F5}" destId="{D9E9965F-55F4-4D27-88B2-FB6FB726EDE8}" srcOrd="4" destOrd="0" parTransId="{72B2ACD5-BF42-4BC1-A216-58394333022D}" sibTransId="{4EE0E4E4-D733-4F86-8492-2A04D8FE8B60}"/>
    <dgm:cxn modelId="{63AA9CE3-AC86-4983-88F9-C8ECEF62E546}" type="presOf" srcId="{620F920C-19F2-4D89-9528-D30E0E76CECF}" destId="{1E3DC2B6-A37A-400D-8984-A61B9617CD9E}" srcOrd="0" destOrd="2" presId="urn:microsoft.com/office/officeart/2005/8/layout/hList1"/>
    <dgm:cxn modelId="{F39ECBAF-DE92-4E16-ACFF-5F339573EBFD}" srcId="{E4642287-8CE3-4461-A29A-86E517EFB0F5}" destId="{620F920C-19F2-4D89-9528-D30E0E76CECF}" srcOrd="2" destOrd="0" parTransId="{25BE0F27-351A-4662-99C0-08D88F742269}" sibTransId="{36E7FB80-1D80-490C-A64D-576D764067EF}"/>
    <dgm:cxn modelId="{7ECB164F-A9A4-4F85-A778-51F4D55ABAE2}" srcId="{E4642287-8CE3-4461-A29A-86E517EFB0F5}" destId="{C9A369A0-4941-4012-89BA-09147F4B31B8}" srcOrd="5" destOrd="0" parTransId="{B9D3BC65-6F14-4FBB-8B96-3200051FF0E3}" sibTransId="{6D52E6B2-5A15-40C0-93F1-CD272883DA41}"/>
    <dgm:cxn modelId="{86899FFE-3979-4399-9E7F-24ED577CB072}" srcId="{E4642287-8CE3-4461-A29A-86E517EFB0F5}" destId="{40FA60A1-FB3F-4E3C-B161-4D9298D2131D}" srcOrd="7" destOrd="0" parTransId="{EC2AACD2-D303-488F-B6B5-4CB6A9016210}" sibTransId="{DBAEB513-1472-4EC9-B850-4B3733EE4AE9}"/>
    <dgm:cxn modelId="{71F40460-D349-4E66-A751-9E1A9C9F739F}" type="presOf" srcId="{4B871883-15CD-4791-9332-6FE7F8E53EDE}" destId="{1E3DC2B6-A37A-400D-8984-A61B9617CD9E}" srcOrd="0" destOrd="8" presId="urn:microsoft.com/office/officeart/2005/8/layout/hList1"/>
    <dgm:cxn modelId="{1883DFC9-9640-4F5D-88EE-A887F8FDA9A6}" srcId="{E4642287-8CE3-4461-A29A-86E517EFB0F5}" destId="{7F39F979-A64D-4731-9DCE-9790DAC999A5}" srcOrd="0" destOrd="0" parTransId="{18D581C1-0AA5-4EF3-87BE-076C9630A060}" sibTransId="{7AD2FD00-7F74-4E2A-89B8-C17BC44B6ACC}"/>
    <dgm:cxn modelId="{23977780-36C8-4F7E-94C8-3B668765761A}" type="presParOf" srcId="{0C493E4E-720C-4F8E-ADA4-B6CB90A69A1A}" destId="{BDA67C3C-1609-4BA3-B922-650D2C31D68B}" srcOrd="0" destOrd="0" presId="urn:microsoft.com/office/officeart/2005/8/layout/hList1"/>
    <dgm:cxn modelId="{A4CF4716-7A87-4930-9808-9DD4E7E280C1}" type="presParOf" srcId="{BDA67C3C-1609-4BA3-B922-650D2C31D68B}" destId="{4C647DC4-20C8-44B2-9552-C1C74408B8BC}" srcOrd="0" destOrd="0" presId="urn:microsoft.com/office/officeart/2005/8/layout/hList1"/>
    <dgm:cxn modelId="{5190B8B7-C849-45D4-B2D2-B0B5A73C362C}" type="presParOf" srcId="{BDA67C3C-1609-4BA3-B922-650D2C31D68B}" destId="{1E3DC2B6-A37A-400D-8984-A61B9617CD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116B3-8DBF-4B1B-B50D-174C453EFE7A}">
      <dsp:nvSpPr>
        <dsp:cNvPr id="0" name=""/>
        <dsp:cNvSpPr/>
      </dsp:nvSpPr>
      <dsp:spPr>
        <a:xfrm>
          <a:off x="600242" y="0"/>
          <a:ext cx="6802747" cy="388843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4070A-BF3D-4213-87E9-E7E43B270D15}">
      <dsp:nvSpPr>
        <dsp:cNvPr id="0" name=""/>
        <dsp:cNvSpPr/>
      </dsp:nvSpPr>
      <dsp:spPr>
        <a:xfrm>
          <a:off x="8597" y="1166529"/>
          <a:ext cx="2576040" cy="1555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Strategy and planning</a:t>
          </a:r>
          <a:endParaRPr lang="pl-PL" sz="2300" kern="1200" dirty="0"/>
        </a:p>
      </dsp:txBody>
      <dsp:txXfrm>
        <a:off x="84524" y="1242456"/>
        <a:ext cx="2424186" cy="1403518"/>
      </dsp:txXfrm>
    </dsp:sp>
    <dsp:sp modelId="{AA3F21AE-C40A-49A7-B8E4-B63017CE1B88}">
      <dsp:nvSpPr>
        <dsp:cNvPr id="0" name=""/>
        <dsp:cNvSpPr/>
      </dsp:nvSpPr>
      <dsp:spPr>
        <a:xfrm>
          <a:off x="2713595" y="1166529"/>
          <a:ext cx="2576040" cy="155537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Building a </a:t>
          </a:r>
          <a:r>
            <a:rPr lang="pl-PL" sz="2300" kern="1200" dirty="0" smtClean="0"/>
            <a:t>test strategy</a:t>
          </a:r>
          <a:endParaRPr lang="pl-PL" sz="2300" kern="1200" dirty="0"/>
        </a:p>
      </dsp:txBody>
      <dsp:txXfrm>
        <a:off x="2789522" y="1242456"/>
        <a:ext cx="2424186" cy="1403518"/>
      </dsp:txXfrm>
    </dsp:sp>
    <dsp:sp modelId="{AE6591EA-8FEF-49C9-BB0D-33FE4333A9CF}">
      <dsp:nvSpPr>
        <dsp:cNvPr id="0" name=""/>
        <dsp:cNvSpPr/>
      </dsp:nvSpPr>
      <dsp:spPr>
        <a:xfrm>
          <a:off x="5418594" y="1166529"/>
          <a:ext cx="2576040" cy="155537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Summary and recommendations</a:t>
          </a:r>
          <a:endParaRPr lang="pl-PL" sz="2300" kern="1200"/>
        </a:p>
      </dsp:txBody>
      <dsp:txXfrm>
        <a:off x="5494521" y="1242456"/>
        <a:ext cx="2424186" cy="1403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3CD43-A690-4388-AA4F-6E6CEDDE79F7}">
      <dsp:nvSpPr>
        <dsp:cNvPr id="0" name=""/>
        <dsp:cNvSpPr/>
      </dsp:nvSpPr>
      <dsp:spPr>
        <a:xfrm>
          <a:off x="0" y="0"/>
          <a:ext cx="5626968" cy="3191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 high-level description of the test levels to be performed and the testing within those levels for an organization or </a:t>
          </a:r>
          <a:r>
            <a:rPr lang="en-US" sz="3100" kern="1200" dirty="0" err="1" smtClean="0"/>
            <a:t>programme</a:t>
          </a:r>
          <a:r>
            <a:rPr lang="en-US" sz="3100" kern="1200" dirty="0" smtClean="0"/>
            <a:t> (one or more projects).</a:t>
          </a:r>
          <a:endParaRPr lang="pl-PL" sz="3100" kern="1200" dirty="0"/>
        </a:p>
      </dsp:txBody>
      <dsp:txXfrm>
        <a:off x="155809" y="155809"/>
        <a:ext cx="5315350" cy="2880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F5A93-616A-444F-A631-5BD9E6CFFB8C}">
      <dsp:nvSpPr>
        <dsp:cNvPr id="0" name=""/>
        <dsp:cNvSpPr/>
      </dsp:nvSpPr>
      <dsp:spPr>
        <a:xfrm>
          <a:off x="1849231" y="395572"/>
          <a:ext cx="3059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93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993786" y="439610"/>
        <a:ext cx="16826" cy="3365"/>
      </dsp:txXfrm>
    </dsp:sp>
    <dsp:sp modelId="{EB151D0F-B412-4114-9898-4E79A213D5B5}">
      <dsp:nvSpPr>
        <dsp:cNvPr id="0" name=""/>
        <dsp:cNvSpPr/>
      </dsp:nvSpPr>
      <dsp:spPr>
        <a:xfrm>
          <a:off x="387827" y="2331"/>
          <a:ext cx="1463203" cy="8779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Planning, monitoring and control</a:t>
          </a:r>
          <a:endParaRPr lang="pl-PL" sz="1500" kern="1200"/>
        </a:p>
      </dsp:txBody>
      <dsp:txXfrm>
        <a:off x="387827" y="2331"/>
        <a:ext cx="1463203" cy="877922"/>
      </dsp:txXfrm>
    </dsp:sp>
    <dsp:sp modelId="{CF07C77E-AF9C-4E51-802E-E01BBA743629}">
      <dsp:nvSpPr>
        <dsp:cNvPr id="0" name=""/>
        <dsp:cNvSpPr/>
      </dsp:nvSpPr>
      <dsp:spPr>
        <a:xfrm>
          <a:off x="1119429" y="878453"/>
          <a:ext cx="1799740" cy="305936"/>
        </a:xfrm>
        <a:custGeom>
          <a:avLst/>
          <a:gdLst/>
          <a:ahLst/>
          <a:cxnLst/>
          <a:rect l="0" t="0" r="0" b="0"/>
          <a:pathLst>
            <a:path>
              <a:moveTo>
                <a:pt x="1799740" y="0"/>
              </a:moveTo>
              <a:lnTo>
                <a:pt x="1799740" y="170068"/>
              </a:lnTo>
              <a:lnTo>
                <a:pt x="0" y="170068"/>
              </a:lnTo>
              <a:lnTo>
                <a:pt x="0" y="305936"/>
              </a:lnTo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973526" y="1029739"/>
        <a:ext cx="91546" cy="3365"/>
      </dsp:txXfrm>
    </dsp:sp>
    <dsp:sp modelId="{1FF089A6-B7C1-49BC-B6A2-9AEF52F6E481}">
      <dsp:nvSpPr>
        <dsp:cNvPr id="0" name=""/>
        <dsp:cNvSpPr/>
      </dsp:nvSpPr>
      <dsp:spPr>
        <a:xfrm>
          <a:off x="2187568" y="2331"/>
          <a:ext cx="1463203" cy="877922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Analysis </a:t>
          </a:r>
          <a:endParaRPr lang="pl-PL" sz="1500" kern="1200"/>
        </a:p>
      </dsp:txBody>
      <dsp:txXfrm>
        <a:off x="2187568" y="2331"/>
        <a:ext cx="1463203" cy="877922"/>
      </dsp:txXfrm>
    </dsp:sp>
    <dsp:sp modelId="{75C4258A-668D-4F48-9B03-EC2D41A09383}">
      <dsp:nvSpPr>
        <dsp:cNvPr id="0" name=""/>
        <dsp:cNvSpPr/>
      </dsp:nvSpPr>
      <dsp:spPr>
        <a:xfrm>
          <a:off x="1849231" y="1610031"/>
          <a:ext cx="3059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936" y="45720"/>
              </a:lnTo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993786" y="1654069"/>
        <a:ext cx="16826" cy="3365"/>
      </dsp:txXfrm>
    </dsp:sp>
    <dsp:sp modelId="{F24342C5-462A-48D1-9625-2D9A3A77C827}">
      <dsp:nvSpPr>
        <dsp:cNvPr id="0" name=""/>
        <dsp:cNvSpPr/>
      </dsp:nvSpPr>
      <dsp:spPr>
        <a:xfrm>
          <a:off x="387827" y="1216790"/>
          <a:ext cx="1463203" cy="877922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Design </a:t>
          </a:r>
          <a:endParaRPr lang="pl-PL" sz="1500" kern="1200"/>
        </a:p>
      </dsp:txBody>
      <dsp:txXfrm>
        <a:off x="387827" y="1216790"/>
        <a:ext cx="1463203" cy="877922"/>
      </dsp:txXfrm>
    </dsp:sp>
    <dsp:sp modelId="{8AD5B667-26F9-4DA4-B6AA-7FA44376602D}">
      <dsp:nvSpPr>
        <dsp:cNvPr id="0" name=""/>
        <dsp:cNvSpPr/>
      </dsp:nvSpPr>
      <dsp:spPr>
        <a:xfrm>
          <a:off x="1119429" y="2092913"/>
          <a:ext cx="1799740" cy="305936"/>
        </a:xfrm>
        <a:custGeom>
          <a:avLst/>
          <a:gdLst/>
          <a:ahLst/>
          <a:cxnLst/>
          <a:rect l="0" t="0" r="0" b="0"/>
          <a:pathLst>
            <a:path>
              <a:moveTo>
                <a:pt x="1799740" y="0"/>
              </a:moveTo>
              <a:lnTo>
                <a:pt x="1799740" y="170068"/>
              </a:lnTo>
              <a:lnTo>
                <a:pt x="0" y="170068"/>
              </a:lnTo>
              <a:lnTo>
                <a:pt x="0" y="305936"/>
              </a:lnTo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973526" y="2244198"/>
        <a:ext cx="91546" cy="3365"/>
      </dsp:txXfrm>
    </dsp:sp>
    <dsp:sp modelId="{C6E90DD0-7BE0-4C4E-A583-0E9276120071}">
      <dsp:nvSpPr>
        <dsp:cNvPr id="0" name=""/>
        <dsp:cNvSpPr/>
      </dsp:nvSpPr>
      <dsp:spPr>
        <a:xfrm>
          <a:off x="2187568" y="1216790"/>
          <a:ext cx="1463203" cy="87792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Implementation </a:t>
          </a:r>
          <a:endParaRPr lang="pl-PL" sz="1500" kern="1200"/>
        </a:p>
      </dsp:txBody>
      <dsp:txXfrm>
        <a:off x="2187568" y="1216790"/>
        <a:ext cx="1463203" cy="877922"/>
      </dsp:txXfrm>
    </dsp:sp>
    <dsp:sp modelId="{49442738-94A9-4D10-8A5F-BB80E54A4D5C}">
      <dsp:nvSpPr>
        <dsp:cNvPr id="0" name=""/>
        <dsp:cNvSpPr/>
      </dsp:nvSpPr>
      <dsp:spPr>
        <a:xfrm>
          <a:off x="1849231" y="2824491"/>
          <a:ext cx="3059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5936" y="45720"/>
              </a:lnTo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993786" y="2868528"/>
        <a:ext cx="16826" cy="3365"/>
      </dsp:txXfrm>
    </dsp:sp>
    <dsp:sp modelId="{7E33DEEC-5528-4E9F-A335-EF3F5EEB5FDF}">
      <dsp:nvSpPr>
        <dsp:cNvPr id="0" name=""/>
        <dsp:cNvSpPr/>
      </dsp:nvSpPr>
      <dsp:spPr>
        <a:xfrm>
          <a:off x="387827" y="2431249"/>
          <a:ext cx="1463203" cy="877922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Execution </a:t>
          </a:r>
          <a:endParaRPr lang="pl-PL" sz="1500" kern="1200"/>
        </a:p>
      </dsp:txBody>
      <dsp:txXfrm>
        <a:off x="387827" y="2431249"/>
        <a:ext cx="1463203" cy="877922"/>
      </dsp:txXfrm>
    </dsp:sp>
    <dsp:sp modelId="{D48A8BBB-0ACE-4E39-B548-0F9D4D122726}">
      <dsp:nvSpPr>
        <dsp:cNvPr id="0" name=""/>
        <dsp:cNvSpPr/>
      </dsp:nvSpPr>
      <dsp:spPr>
        <a:xfrm>
          <a:off x="1119429" y="3307372"/>
          <a:ext cx="1799740" cy="305936"/>
        </a:xfrm>
        <a:custGeom>
          <a:avLst/>
          <a:gdLst/>
          <a:ahLst/>
          <a:cxnLst/>
          <a:rect l="0" t="0" r="0" b="0"/>
          <a:pathLst>
            <a:path>
              <a:moveTo>
                <a:pt x="1799740" y="0"/>
              </a:moveTo>
              <a:lnTo>
                <a:pt x="1799740" y="170068"/>
              </a:lnTo>
              <a:lnTo>
                <a:pt x="0" y="170068"/>
              </a:lnTo>
              <a:lnTo>
                <a:pt x="0" y="305936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973526" y="3458657"/>
        <a:ext cx="91546" cy="3365"/>
      </dsp:txXfrm>
    </dsp:sp>
    <dsp:sp modelId="{37A76ACB-58BD-49F3-A77B-5DC60D3B0640}">
      <dsp:nvSpPr>
        <dsp:cNvPr id="0" name=""/>
        <dsp:cNvSpPr/>
      </dsp:nvSpPr>
      <dsp:spPr>
        <a:xfrm>
          <a:off x="2187568" y="2431249"/>
          <a:ext cx="1463203" cy="877922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Evaluating exit criteria and reporting </a:t>
          </a:r>
          <a:endParaRPr lang="pl-PL" sz="1500" kern="1200"/>
        </a:p>
      </dsp:txBody>
      <dsp:txXfrm>
        <a:off x="2187568" y="2431249"/>
        <a:ext cx="1463203" cy="877922"/>
      </dsp:txXfrm>
    </dsp:sp>
    <dsp:sp modelId="{26CB0999-C771-4D13-92FF-05A404A95A4B}">
      <dsp:nvSpPr>
        <dsp:cNvPr id="0" name=""/>
        <dsp:cNvSpPr/>
      </dsp:nvSpPr>
      <dsp:spPr>
        <a:xfrm>
          <a:off x="387827" y="3645709"/>
          <a:ext cx="1463203" cy="87792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Test closure activities </a:t>
          </a:r>
          <a:endParaRPr lang="pl-PL" sz="1500" kern="1200"/>
        </a:p>
      </dsp:txBody>
      <dsp:txXfrm>
        <a:off x="387827" y="3645709"/>
        <a:ext cx="1463203" cy="877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C318D-CB4B-44B3-9784-49C98196972C}">
      <dsp:nvSpPr>
        <dsp:cNvPr id="0" name=""/>
        <dsp:cNvSpPr/>
      </dsp:nvSpPr>
      <dsp:spPr>
        <a:xfrm>
          <a:off x="3237300" y="1270"/>
          <a:ext cx="1755000" cy="481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Test strategy</a:t>
          </a:r>
          <a:endParaRPr lang="pl-PL" sz="2500" kern="1200" dirty="0"/>
        </a:p>
      </dsp:txBody>
      <dsp:txXfrm>
        <a:off x="3237300" y="1270"/>
        <a:ext cx="1755000" cy="481215"/>
      </dsp:txXfrm>
    </dsp:sp>
    <dsp:sp modelId="{AB0554CA-008E-4B36-B0C5-19AB83677D58}">
      <dsp:nvSpPr>
        <dsp:cNvPr id="0" name=""/>
        <dsp:cNvSpPr/>
      </dsp:nvSpPr>
      <dsp:spPr>
        <a:xfrm>
          <a:off x="3473550" y="506546"/>
          <a:ext cx="1282500" cy="481215"/>
        </a:xfrm>
        <a:prstGeom prst="rect">
          <a:avLst/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smtClean="0"/>
            <a:t>Test </a:t>
          </a:r>
          <a:r>
            <a:rPr lang="pl-PL" sz="2500" kern="1200" dirty="0" smtClean="0"/>
            <a:t>plan</a:t>
          </a:r>
          <a:endParaRPr lang="pl-PL" sz="2500" kern="1200" dirty="0"/>
        </a:p>
      </dsp:txBody>
      <dsp:txXfrm>
        <a:off x="3473550" y="506546"/>
        <a:ext cx="1282500" cy="481215"/>
      </dsp:txXfrm>
    </dsp:sp>
    <dsp:sp modelId="{207A62A0-6152-4D25-BE37-428D0BB18145}">
      <dsp:nvSpPr>
        <dsp:cNvPr id="0" name=""/>
        <dsp:cNvSpPr/>
      </dsp:nvSpPr>
      <dsp:spPr>
        <a:xfrm>
          <a:off x="3237300" y="1011822"/>
          <a:ext cx="1755000" cy="48121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Risk analysis</a:t>
          </a:r>
          <a:endParaRPr lang="pl-PL" sz="2500" kern="1200" dirty="0"/>
        </a:p>
      </dsp:txBody>
      <dsp:txXfrm>
        <a:off x="3237300" y="1011822"/>
        <a:ext cx="1755000" cy="481215"/>
      </dsp:txXfrm>
    </dsp:sp>
    <dsp:sp modelId="{6BC92D34-36C6-4450-9F0F-6138CFC71824}">
      <dsp:nvSpPr>
        <dsp:cNvPr id="0" name=""/>
        <dsp:cNvSpPr/>
      </dsp:nvSpPr>
      <dsp:spPr>
        <a:xfrm>
          <a:off x="3406050" y="1517098"/>
          <a:ext cx="1417500" cy="481215"/>
        </a:xfrm>
        <a:prstGeom prst="rect">
          <a:avLst/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Test cases</a:t>
          </a:r>
          <a:endParaRPr lang="pl-PL" sz="2500" kern="1200" dirty="0"/>
        </a:p>
      </dsp:txBody>
      <dsp:txXfrm>
        <a:off x="3406050" y="1517098"/>
        <a:ext cx="1417500" cy="481215"/>
      </dsp:txXfrm>
    </dsp:sp>
    <dsp:sp modelId="{814F6A61-187F-41CF-90F8-6DBCDEE0D253}">
      <dsp:nvSpPr>
        <dsp:cNvPr id="0" name=""/>
        <dsp:cNvSpPr/>
      </dsp:nvSpPr>
      <dsp:spPr>
        <a:xfrm>
          <a:off x="3147300" y="2022373"/>
          <a:ext cx="1935000" cy="48121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Test scenarios</a:t>
          </a:r>
          <a:endParaRPr lang="pl-PL" sz="2500" kern="1200" dirty="0"/>
        </a:p>
      </dsp:txBody>
      <dsp:txXfrm>
        <a:off x="3147300" y="2022373"/>
        <a:ext cx="1935000" cy="481215"/>
      </dsp:txXfrm>
    </dsp:sp>
    <dsp:sp modelId="{665BE6EC-B57B-47C6-870A-4F26A7B70E98}">
      <dsp:nvSpPr>
        <dsp:cNvPr id="0" name=""/>
        <dsp:cNvSpPr/>
      </dsp:nvSpPr>
      <dsp:spPr>
        <a:xfrm>
          <a:off x="3327300" y="2527649"/>
          <a:ext cx="1575000" cy="481215"/>
        </a:xfrm>
        <a:prstGeom prst="rect">
          <a:avLst/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Test scripts</a:t>
          </a:r>
          <a:endParaRPr lang="pl-PL" sz="2500" kern="1200" dirty="0"/>
        </a:p>
      </dsp:txBody>
      <dsp:txXfrm>
        <a:off x="3327300" y="2527649"/>
        <a:ext cx="1575000" cy="481215"/>
      </dsp:txXfrm>
    </dsp:sp>
    <dsp:sp modelId="{22008F7A-7184-484A-B520-3615AD57B968}">
      <dsp:nvSpPr>
        <dsp:cNvPr id="0" name=""/>
        <dsp:cNvSpPr/>
      </dsp:nvSpPr>
      <dsp:spPr>
        <a:xfrm>
          <a:off x="3473550" y="3032925"/>
          <a:ext cx="1282500" cy="48121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Test data</a:t>
          </a:r>
          <a:endParaRPr lang="pl-PL" sz="2500" kern="1200" dirty="0"/>
        </a:p>
      </dsp:txBody>
      <dsp:txXfrm>
        <a:off x="3473550" y="3032925"/>
        <a:ext cx="1282500" cy="481215"/>
      </dsp:txXfrm>
    </dsp:sp>
    <dsp:sp modelId="{7BC06F13-3668-4A2E-87A8-6714BAA294DE}">
      <dsp:nvSpPr>
        <dsp:cNvPr id="0" name=""/>
        <dsp:cNvSpPr/>
      </dsp:nvSpPr>
      <dsp:spPr>
        <a:xfrm>
          <a:off x="2697300" y="3538201"/>
          <a:ext cx="2835000" cy="481215"/>
        </a:xfrm>
        <a:prstGeom prst="rect">
          <a:avLst/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Test progress reports</a:t>
          </a:r>
          <a:endParaRPr lang="pl-PL" sz="2500" kern="1200" dirty="0"/>
        </a:p>
      </dsp:txBody>
      <dsp:txXfrm>
        <a:off x="2697300" y="3538201"/>
        <a:ext cx="2835000" cy="481215"/>
      </dsp:txXfrm>
    </dsp:sp>
    <dsp:sp modelId="{50868A05-1FE7-450F-B026-C0B437DED52B}">
      <dsp:nvSpPr>
        <dsp:cNvPr id="0" name=""/>
        <dsp:cNvSpPr/>
      </dsp:nvSpPr>
      <dsp:spPr>
        <a:xfrm>
          <a:off x="2629800" y="4043477"/>
          <a:ext cx="2970000" cy="48121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Test summary reports</a:t>
          </a:r>
          <a:endParaRPr lang="pl-PL" sz="2500" kern="1200" dirty="0"/>
        </a:p>
      </dsp:txBody>
      <dsp:txXfrm>
        <a:off x="2629800" y="4043477"/>
        <a:ext cx="2970000" cy="481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F6EAB-CB70-4DE3-A43D-82ED54F6080B}">
      <dsp:nvSpPr>
        <dsp:cNvPr id="0" name=""/>
        <dsp:cNvSpPr/>
      </dsp:nvSpPr>
      <dsp:spPr>
        <a:xfrm>
          <a:off x="666000" y="1379"/>
          <a:ext cx="3240000" cy="802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Quality Management</a:t>
          </a:r>
          <a:endParaRPr lang="pl-PL" sz="2800" kern="1200" dirty="0"/>
        </a:p>
      </dsp:txBody>
      <dsp:txXfrm>
        <a:off x="666000" y="1379"/>
        <a:ext cx="3240000" cy="802916"/>
      </dsp:txXfrm>
    </dsp:sp>
    <dsp:sp modelId="{3DC1162D-5CE1-45BC-93F8-E7EF494F60F9}">
      <dsp:nvSpPr>
        <dsp:cNvPr id="0" name=""/>
        <dsp:cNvSpPr/>
      </dsp:nvSpPr>
      <dsp:spPr>
        <a:xfrm>
          <a:off x="913500" y="844441"/>
          <a:ext cx="2745000" cy="802916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smtClean="0"/>
            <a:t>Risk </a:t>
          </a:r>
          <a:r>
            <a:rPr lang="pl-PL" sz="2800" kern="1200" dirty="0" smtClean="0"/>
            <a:t>Management</a:t>
          </a:r>
          <a:endParaRPr lang="pl-PL" sz="2800" kern="1200" dirty="0"/>
        </a:p>
      </dsp:txBody>
      <dsp:txXfrm>
        <a:off x="913500" y="844441"/>
        <a:ext cx="2745000" cy="802916"/>
      </dsp:txXfrm>
    </dsp:sp>
    <dsp:sp modelId="{06347157-DCAA-49BA-A377-DB6E76981FDA}">
      <dsp:nvSpPr>
        <dsp:cNvPr id="0" name=""/>
        <dsp:cNvSpPr/>
      </dsp:nvSpPr>
      <dsp:spPr>
        <a:xfrm>
          <a:off x="171000" y="1687504"/>
          <a:ext cx="4230000" cy="802916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Requirements Management</a:t>
          </a:r>
          <a:endParaRPr lang="pl-PL" sz="2800" kern="1200" dirty="0"/>
        </a:p>
      </dsp:txBody>
      <dsp:txXfrm>
        <a:off x="171000" y="1687504"/>
        <a:ext cx="4230000" cy="802916"/>
      </dsp:txXfrm>
    </dsp:sp>
    <dsp:sp modelId="{AFB5153D-4097-4F20-B9C3-130334FB63EC}">
      <dsp:nvSpPr>
        <dsp:cNvPr id="0" name=""/>
        <dsp:cNvSpPr/>
      </dsp:nvSpPr>
      <dsp:spPr>
        <a:xfrm>
          <a:off x="981000" y="2530566"/>
          <a:ext cx="2610000" cy="802916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Release Planning</a:t>
          </a:r>
          <a:endParaRPr lang="pl-PL" sz="2800" kern="1200" dirty="0"/>
        </a:p>
      </dsp:txBody>
      <dsp:txXfrm>
        <a:off x="981000" y="2530566"/>
        <a:ext cx="2610000" cy="802916"/>
      </dsp:txXfrm>
    </dsp:sp>
    <dsp:sp modelId="{744DD6EB-08E0-4B5D-BC36-EA1F2C316A55}">
      <dsp:nvSpPr>
        <dsp:cNvPr id="0" name=""/>
        <dsp:cNvSpPr/>
      </dsp:nvSpPr>
      <dsp:spPr>
        <a:xfrm>
          <a:off x="1161000" y="3373629"/>
          <a:ext cx="2250000" cy="802916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smtClean="0"/>
            <a:t>System </a:t>
          </a:r>
          <a:r>
            <a:rPr lang="pl-PL" sz="2800" kern="1200" dirty="0" smtClean="0"/>
            <a:t>Design</a:t>
          </a:r>
          <a:endParaRPr lang="pl-PL" sz="2800" kern="1200" dirty="0"/>
        </a:p>
      </dsp:txBody>
      <dsp:txXfrm>
        <a:off x="1161000" y="3373629"/>
        <a:ext cx="2250000" cy="802916"/>
      </dsp:txXfrm>
    </dsp:sp>
    <dsp:sp modelId="{AC4FBE1F-EF22-4A71-B904-9E66412D91E2}">
      <dsp:nvSpPr>
        <dsp:cNvPr id="0" name=""/>
        <dsp:cNvSpPr/>
      </dsp:nvSpPr>
      <dsp:spPr>
        <a:xfrm>
          <a:off x="36000" y="4216692"/>
          <a:ext cx="4500000" cy="80291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Communication Management</a:t>
          </a:r>
          <a:endParaRPr lang="pl-PL" sz="2800" kern="1200" dirty="0"/>
        </a:p>
      </dsp:txBody>
      <dsp:txXfrm>
        <a:off x="36000" y="4216692"/>
        <a:ext cx="4500000" cy="8029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FAD5E-D017-4D87-A540-EC716AFE9189}">
      <dsp:nvSpPr>
        <dsp:cNvPr id="0" name=""/>
        <dsp:cNvSpPr/>
      </dsp:nvSpPr>
      <dsp:spPr>
        <a:xfrm>
          <a:off x="0" y="27381"/>
          <a:ext cx="4038600" cy="5184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Test Strategy</a:t>
          </a:r>
          <a:endParaRPr lang="pl-PL" sz="1800" kern="1200"/>
        </a:p>
      </dsp:txBody>
      <dsp:txXfrm>
        <a:off x="0" y="27381"/>
        <a:ext cx="4038600" cy="518400"/>
      </dsp:txXfrm>
    </dsp:sp>
    <dsp:sp modelId="{C689C814-9469-43F1-B9BA-91E40D3CA948}">
      <dsp:nvSpPr>
        <dsp:cNvPr id="0" name=""/>
        <dsp:cNvSpPr/>
      </dsp:nvSpPr>
      <dsp:spPr>
        <a:xfrm>
          <a:off x="0" y="545781"/>
          <a:ext cx="4038600" cy="3952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Test automation 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Test tools 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Reusability of software work products and test work products 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Confirmation testing (re-testing) and regression testing </a:t>
          </a:r>
          <a:endParaRPr lang="pl-P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Test control and reporting 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Test measurements and metrics 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Risk management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Defect management </a:t>
          </a:r>
          <a:endParaRPr lang="pl-P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Configuration management approach for testware </a:t>
          </a:r>
          <a:endParaRPr lang="pl-PL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Roles and responsibilities </a:t>
          </a:r>
          <a:endParaRPr lang="pl-PL" sz="1800" kern="1200"/>
        </a:p>
      </dsp:txBody>
      <dsp:txXfrm>
        <a:off x="0" y="545781"/>
        <a:ext cx="4038600" cy="3952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7DC4-20C8-44B2-9552-C1C74408B8BC}">
      <dsp:nvSpPr>
        <dsp:cNvPr id="0" name=""/>
        <dsp:cNvSpPr/>
      </dsp:nvSpPr>
      <dsp:spPr>
        <a:xfrm>
          <a:off x="0" y="100101"/>
          <a:ext cx="4038600" cy="4608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Master Test Plan </a:t>
          </a:r>
          <a:endParaRPr lang="pl-PL" sz="1600" kern="1200"/>
        </a:p>
      </dsp:txBody>
      <dsp:txXfrm>
        <a:off x="0" y="100101"/>
        <a:ext cx="4038600" cy="460800"/>
      </dsp:txXfrm>
    </dsp:sp>
    <dsp:sp modelId="{1E3DC2B6-A37A-400D-8984-A61B9617CD9E}">
      <dsp:nvSpPr>
        <dsp:cNvPr id="0" name=""/>
        <dsp:cNvSpPr/>
      </dsp:nvSpPr>
      <dsp:spPr>
        <a:xfrm>
          <a:off x="0" y="560901"/>
          <a:ext cx="4038600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Items to be tested and not to be tested </a:t>
          </a:r>
          <a:endParaRPr lang="pl-PL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Quality characteristics to be tested and not to be tested </a:t>
          </a:r>
          <a:endParaRPr lang="pl-PL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Testing schedule and budget </a:t>
          </a:r>
          <a:endParaRPr lang="pl-PL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Test execution cycles and their relationship to the software release plan </a:t>
          </a:r>
          <a:endParaRPr lang="pl-PL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Relationships and deliverables among testing and other people or departments </a:t>
          </a:r>
          <a:endParaRPr lang="pl-PL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Definition of what test items are in scope and out of scope for each level described </a:t>
          </a:r>
          <a:endParaRPr lang="pl-P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Specific entry criteria, continuation (suspension/resumption) criteria, and exit criteria for each level </a:t>
          </a:r>
          <a:endParaRPr lang="pl-PL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Relationships</a:t>
          </a:r>
          <a:r>
            <a:rPr lang="pl-PL" sz="1600" kern="1200" smtClean="0"/>
            <a:t> </a:t>
          </a:r>
          <a:r>
            <a:rPr lang="en-US" sz="1600" kern="1200" smtClean="0"/>
            <a:t>among </a:t>
          </a:r>
          <a:r>
            <a:rPr lang="pl-PL" sz="1600" kern="1200" smtClean="0"/>
            <a:t>test </a:t>
          </a:r>
          <a:r>
            <a:rPr lang="en-US" sz="1600" kern="1200" smtClean="0"/>
            <a:t>levels </a:t>
          </a:r>
          <a:endParaRPr lang="pl-PL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Test project risks </a:t>
          </a:r>
          <a:endParaRPr lang="pl-PL" sz="1600" kern="1200"/>
        </a:p>
      </dsp:txBody>
      <dsp:txXfrm>
        <a:off x="0" y="560901"/>
        <a:ext cx="4038600" cy="386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639EC-D3F7-49E7-A0AD-B4327077EA5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5997-749D-4BDB-A461-93E7DFFFC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21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51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21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244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25997-749D-4BDB-A461-93E7DFFFCF1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1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C3C6-C7F3-4C9A-98A5-0505933EBCE9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6582-C464-411B-975A-21C6B66B49B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4.png"/><Relationship Id="rId10" Type="http://schemas.microsoft.com/office/2007/relationships/diagramDrawing" Target="../diagrams/drawing5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oftwaretestingmagazine.com/knowledge/choosing-a-test-case-management-solution-for-jira/" TargetMode="Externa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qadays.com/en/index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warez.pl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k.zmitrowicz@sjsi.or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260648"/>
            <a:ext cx="4632623" cy="17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877272"/>
            <a:ext cx="3076575" cy="57150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691681" y="2708920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Building </a:t>
            </a:r>
            <a:r>
              <a:rPr lang="pl-PL" sz="5400" b="1" dirty="0" smtClean="0"/>
              <a:t>a </a:t>
            </a:r>
            <a:r>
              <a:rPr lang="en-US" sz="5400" b="1" dirty="0" smtClean="0"/>
              <a:t>good </a:t>
            </a:r>
            <a:r>
              <a:rPr lang="en-US" sz="5400" b="1" dirty="0"/>
              <a:t>test strategy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9707" y="52144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 smtClean="0"/>
              <a:t>Karolina Zmitrowicz</a:t>
            </a:r>
            <a:endParaRPr lang="pl-PL" sz="3600" b="1" dirty="0"/>
          </a:p>
        </p:txBody>
      </p:sp>
      <p:pic>
        <p:nvPicPr>
          <p:cNvPr id="3" name="Picture 2" descr="http://sjsi.org/wp-content/uploads/2017/08/IREB-648x2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8" y="5328207"/>
            <a:ext cx="3411959" cy="12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Goals</a:t>
            </a:r>
            <a:endParaRPr lang="pl-PL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What do we test?</a:t>
            </a:r>
          </a:p>
          <a:p>
            <a:r>
              <a:rPr lang="pl-PL" dirty="0" smtClean="0"/>
              <a:t>Why do we test?</a:t>
            </a:r>
          </a:p>
          <a:p>
            <a:r>
              <a:rPr lang="pl-PL" dirty="0" smtClean="0"/>
              <a:t>What do we want to achieve?</a:t>
            </a:r>
          </a:p>
          <a:p>
            <a:r>
              <a:rPr lang="pl-PL" dirty="0" smtClean="0"/>
              <a:t>How do we want to achieve it?</a:t>
            </a:r>
          </a:p>
          <a:p>
            <a:r>
              <a:rPr lang="pl-PL" dirty="0" smtClean="0"/>
              <a:t>How to check if we met our goals?</a:t>
            </a:r>
          </a:p>
          <a:p>
            <a:r>
              <a:rPr lang="pl-PL" dirty="0" smtClean="0"/>
              <a:t>How to improve?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4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Activities 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57200" y="1966391"/>
            <a:ext cx="4038600" cy="379358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448781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1600200"/>
            <a:ext cx="1085850" cy="476250"/>
          </a:xfrm>
          <a:prstGeom prst="rect">
            <a:avLst/>
          </a:prstGeom>
        </p:spPr>
      </p:pic>
      <p:pic>
        <p:nvPicPr>
          <p:cNvPr id="2050" name="Picture 2" descr="Znalezione obrazy dla zapytania istq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43" y="5344115"/>
            <a:ext cx="1536105" cy="11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Activities </a:t>
            </a:r>
          </a:p>
        </p:txBody>
      </p:sp>
      <p:pic>
        <p:nvPicPr>
          <p:cNvPr id="3074" name="Picture 2" descr="Znalezione obrazy dla zapytania iso 291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7" y="1628800"/>
            <a:ext cx="775126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iso 291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4332"/>
            <a:ext cx="1976885" cy="7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56281" y="125946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ISO 29119 </a:t>
            </a:r>
            <a:endParaRPr lang="pl-PL" b="1" dirty="0"/>
          </a:p>
        </p:txBody>
      </p:sp>
      <p:pic>
        <p:nvPicPr>
          <p:cNvPr id="6" name="Picture 3" descr="C:\Users\Admin\Desktop\logo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Desktop\ww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7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</a:t>
            </a:r>
            <a:r>
              <a:rPr lang="pl-PL" smtClean="0"/>
              <a:t> </a:t>
            </a:r>
            <a:r>
              <a:rPr lang="en-US" smtClean="0"/>
              <a:t>products</a:t>
            </a:r>
            <a:endParaRPr lang="pl-PL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6598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091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lowchart: Document 13"/>
          <p:cNvSpPr/>
          <p:nvPr/>
        </p:nvSpPr>
        <p:spPr>
          <a:xfrm>
            <a:off x="335086" y="1207412"/>
            <a:ext cx="1596981" cy="92765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Test policy</a:t>
            </a:r>
            <a:endParaRPr lang="pl-PL" dirty="0"/>
          </a:p>
        </p:txBody>
      </p:sp>
      <p:sp>
        <p:nvSpPr>
          <p:cNvPr id="15" name="Flowchart: Document 14"/>
          <p:cNvSpPr/>
          <p:nvPr/>
        </p:nvSpPr>
        <p:spPr>
          <a:xfrm>
            <a:off x="2460101" y="2697575"/>
            <a:ext cx="1596981" cy="92765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Test strategy</a:t>
            </a:r>
            <a:endParaRPr lang="pl-PL" dirty="0"/>
          </a:p>
        </p:txBody>
      </p:sp>
      <p:sp>
        <p:nvSpPr>
          <p:cNvPr id="16" name="Flowchart: Document 15"/>
          <p:cNvSpPr/>
          <p:nvPr/>
        </p:nvSpPr>
        <p:spPr>
          <a:xfrm>
            <a:off x="4581393" y="4274175"/>
            <a:ext cx="1596981" cy="92765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Master test plan</a:t>
            </a:r>
            <a:endParaRPr lang="pl-PL" dirty="0"/>
          </a:p>
        </p:txBody>
      </p:sp>
      <p:sp>
        <p:nvSpPr>
          <p:cNvPr id="17" name="Flowchart: Multidocument 16"/>
          <p:cNvSpPr/>
          <p:nvPr/>
        </p:nvSpPr>
        <p:spPr>
          <a:xfrm>
            <a:off x="6735325" y="5661248"/>
            <a:ext cx="1596981" cy="896727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Level test plan</a:t>
            </a:r>
            <a:endParaRPr lang="pl-PL" dirty="0"/>
          </a:p>
        </p:txBody>
      </p:sp>
      <p:sp>
        <p:nvSpPr>
          <p:cNvPr id="18" name="TextBox 17"/>
          <p:cNvSpPr txBox="1"/>
          <p:nvPr/>
        </p:nvSpPr>
        <p:spPr>
          <a:xfrm>
            <a:off x="335085" y="440667"/>
            <a:ext cx="159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Organization level</a:t>
            </a:r>
            <a:endParaRPr lang="pl-P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87159" y="1955821"/>
            <a:ext cx="159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Organization/</a:t>
            </a:r>
          </a:p>
          <a:p>
            <a:pPr algn="ctr"/>
            <a:r>
              <a:rPr lang="pl-PL" b="1" dirty="0" smtClean="0"/>
              <a:t>program level</a:t>
            </a:r>
            <a:endParaRPr lang="pl-PL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1500" y="3625230"/>
            <a:ext cx="159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Project level</a:t>
            </a:r>
            <a:endParaRPr lang="pl-PL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76968" y="5113075"/>
            <a:ext cx="159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Phase level</a:t>
            </a:r>
            <a:endParaRPr lang="pl-PL" b="1" dirty="0"/>
          </a:p>
        </p:txBody>
      </p:sp>
      <p:sp>
        <p:nvSpPr>
          <p:cNvPr id="22" name="Right Arrow 21"/>
          <p:cNvSpPr/>
          <p:nvPr/>
        </p:nvSpPr>
        <p:spPr>
          <a:xfrm>
            <a:off x="1932067" y="2185048"/>
            <a:ext cx="528034" cy="321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ight Arrow 22"/>
          <p:cNvSpPr/>
          <p:nvPr/>
        </p:nvSpPr>
        <p:spPr>
          <a:xfrm>
            <a:off x="4055628" y="3636305"/>
            <a:ext cx="528034" cy="321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ight Arrow 23"/>
          <p:cNvSpPr/>
          <p:nvPr/>
        </p:nvSpPr>
        <p:spPr>
          <a:xfrm>
            <a:off x="6058942" y="5159761"/>
            <a:ext cx="528034" cy="321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Work products</a:t>
            </a:r>
            <a:endParaRPr lang="pl-PL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13" y="5996483"/>
            <a:ext cx="1085850" cy="476250"/>
          </a:xfrm>
          <a:prstGeom prst="rect">
            <a:avLst/>
          </a:prstGeom>
        </p:spPr>
      </p:pic>
      <p:pic>
        <p:nvPicPr>
          <p:cNvPr id="26" name="Picture 2" descr="Znalezione obrazy dla zapytania istq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66" y="5660489"/>
            <a:ext cx="1536105" cy="11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260413" y="1388959"/>
            <a:ext cx="1295400" cy="5334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Test Plan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9489" y="1384228"/>
            <a:ext cx="1464157" cy="538131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Test Design Specification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4963" y="2557776"/>
            <a:ext cx="1533917" cy="54040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Test Case Specification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83090" y="2557776"/>
            <a:ext cx="1533917" cy="54040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Test </a:t>
            </a:r>
            <a:r>
              <a:rPr lang="pl-PL" sz="1400" dirty="0" smtClean="0"/>
              <a:t>Procedure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913119" y="4915663"/>
            <a:ext cx="1503888" cy="54943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Test Log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05711" y="4915663"/>
            <a:ext cx="1503888" cy="54943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Test Incident Report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21812" y="6133330"/>
            <a:ext cx="1256087" cy="549431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Test Summary Report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3264" y="3766149"/>
            <a:ext cx="1975833" cy="569235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Test Item Transmittal Report</a:t>
            </a:r>
          </a:p>
        </p:txBody>
      </p:sp>
      <p:sp>
        <p:nvSpPr>
          <p:cNvPr id="14" name="Flowchart: Predefined Process 13"/>
          <p:cNvSpPr/>
          <p:nvPr/>
        </p:nvSpPr>
        <p:spPr>
          <a:xfrm>
            <a:off x="3637334" y="3767614"/>
            <a:ext cx="1961882" cy="526511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Test execution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555813" y="3870950"/>
            <a:ext cx="885959" cy="3764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ight Arrow 15"/>
          <p:cNvSpPr/>
          <p:nvPr/>
        </p:nvSpPr>
        <p:spPr>
          <a:xfrm>
            <a:off x="2722398" y="1450566"/>
            <a:ext cx="885959" cy="3764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ounded Rectangle 16"/>
          <p:cNvSpPr/>
          <p:nvPr/>
        </p:nvSpPr>
        <p:spPr>
          <a:xfrm>
            <a:off x="2767230" y="2419232"/>
            <a:ext cx="3657600" cy="804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n Arrow 17"/>
          <p:cNvSpPr/>
          <p:nvPr/>
        </p:nvSpPr>
        <p:spPr>
          <a:xfrm>
            <a:off x="4341694" y="2045285"/>
            <a:ext cx="457994" cy="30229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n Arrow 18"/>
          <p:cNvSpPr/>
          <p:nvPr/>
        </p:nvSpPr>
        <p:spPr>
          <a:xfrm>
            <a:off x="4360301" y="3358806"/>
            <a:ext cx="457994" cy="30229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n Arrow 19"/>
          <p:cNvSpPr/>
          <p:nvPr/>
        </p:nvSpPr>
        <p:spPr>
          <a:xfrm>
            <a:off x="3637334" y="4459646"/>
            <a:ext cx="457994" cy="30229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n Arrow 20"/>
          <p:cNvSpPr/>
          <p:nvPr/>
        </p:nvSpPr>
        <p:spPr>
          <a:xfrm>
            <a:off x="5141222" y="4449746"/>
            <a:ext cx="457994" cy="30229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ounded Rectangle 21"/>
          <p:cNvSpPr/>
          <p:nvPr/>
        </p:nvSpPr>
        <p:spPr>
          <a:xfrm>
            <a:off x="2767230" y="4788266"/>
            <a:ext cx="3657600" cy="804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ounded Rectangular Callout 1"/>
          <p:cNvSpPr/>
          <p:nvPr/>
        </p:nvSpPr>
        <p:spPr>
          <a:xfrm>
            <a:off x="487411" y="332656"/>
            <a:ext cx="1727537" cy="576064"/>
          </a:xfrm>
          <a:prstGeom prst="wedgeRoundRectCallout">
            <a:avLst>
              <a:gd name="adj1" fmla="val -6668"/>
              <a:gd name="adj2" fmla="val 89328"/>
              <a:gd name="adj3" fmla="val 16667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Test planning</a:t>
            </a:r>
            <a:endParaRPr lang="pl-PL" dirty="0"/>
          </a:p>
        </p:txBody>
      </p:sp>
      <p:sp>
        <p:nvSpPr>
          <p:cNvPr id="24" name="Up-Down Arrow 23"/>
          <p:cNvSpPr/>
          <p:nvPr/>
        </p:nvSpPr>
        <p:spPr>
          <a:xfrm>
            <a:off x="7345215" y="1384228"/>
            <a:ext cx="926701" cy="4464496"/>
          </a:xfrm>
          <a:prstGeom prst="upDown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Test </a:t>
            </a:r>
            <a:r>
              <a:rPr lang="pl-PL" dirty="0" smtClean="0"/>
              <a:t>control</a:t>
            </a:r>
            <a:endParaRPr lang="pl-PL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5561061" y="1270481"/>
            <a:ext cx="1727537" cy="576064"/>
          </a:xfrm>
          <a:prstGeom prst="wedgeRoundRectCallout">
            <a:avLst>
              <a:gd name="adj1" fmla="val -41707"/>
              <a:gd name="adj2" fmla="val 100506"/>
              <a:gd name="adj3" fmla="val 16667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Test </a:t>
            </a:r>
            <a:r>
              <a:rPr lang="pl-PL" dirty="0" smtClean="0"/>
              <a:t>analysis and design</a:t>
            </a:r>
            <a:endParaRPr lang="pl-PL" dirty="0"/>
          </a:p>
        </p:txBody>
      </p:sp>
      <p:sp>
        <p:nvSpPr>
          <p:cNvPr id="26" name="Down Arrow 25"/>
          <p:cNvSpPr/>
          <p:nvPr/>
        </p:nvSpPr>
        <p:spPr>
          <a:xfrm>
            <a:off x="4320859" y="5733255"/>
            <a:ext cx="457994" cy="30229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ounded Rectangular Callout 26"/>
          <p:cNvSpPr/>
          <p:nvPr/>
        </p:nvSpPr>
        <p:spPr>
          <a:xfrm>
            <a:off x="487410" y="4788266"/>
            <a:ext cx="1727537" cy="576064"/>
          </a:xfrm>
          <a:prstGeom prst="wedgeRoundRectCallout">
            <a:avLst>
              <a:gd name="adj1" fmla="val 57445"/>
              <a:gd name="adj2" fmla="val -91761"/>
              <a:gd name="adj3" fmla="val 16667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Test </a:t>
            </a:r>
            <a:r>
              <a:rPr lang="pl-PL" dirty="0" smtClean="0"/>
              <a:t>execution</a:t>
            </a:r>
            <a:endParaRPr lang="pl-PL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1185582" y="5913403"/>
            <a:ext cx="1727537" cy="576064"/>
          </a:xfrm>
          <a:prstGeom prst="wedgeRoundRectCallout">
            <a:avLst>
              <a:gd name="adj1" fmla="val 57445"/>
              <a:gd name="adj2" fmla="val -91761"/>
              <a:gd name="adj3" fmla="val 16667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Evaluating exit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5769669" y="5733256"/>
            <a:ext cx="1727537" cy="576064"/>
          </a:xfrm>
          <a:prstGeom prst="wedgeRoundRectCallout">
            <a:avLst>
              <a:gd name="adj1" fmla="val -70036"/>
              <a:gd name="adj2" fmla="val 53557"/>
              <a:gd name="adj3" fmla="val 16667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Reporting 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All together...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38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Additional testing-related activities</a:t>
            </a:r>
            <a:endParaRPr lang="pl-P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28357094"/>
              </p:ext>
            </p:extLst>
          </p:nvPr>
        </p:nvGraphicFramePr>
        <p:xfrm>
          <a:off x="2286000" y="1503637"/>
          <a:ext cx="4572000" cy="502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068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Traceability and information structure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0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obny obraz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14" y="3308671"/>
            <a:ext cx="9252520" cy="38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14591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13446" y="1869783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Do you know where to look for information?</a:t>
            </a:r>
          </a:p>
          <a:p>
            <a:pPr algn="ctr"/>
            <a:endParaRPr lang="pl-PL" sz="28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Do you know the structure of deliverables?</a:t>
            </a:r>
          </a:p>
          <a:p>
            <a:pPr algn="ctr"/>
            <a:endParaRPr lang="pl-PL" sz="28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Do you know the source of information?</a:t>
            </a:r>
            <a:endParaRPr lang="pl-PL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pl-PL" dirty="0" smtClean="0"/>
              <a:t> </a:t>
            </a:r>
            <a:r>
              <a:rPr lang="pl-PL" dirty="0" smtClean="0"/>
              <a:t>structure</a:t>
            </a:r>
            <a:endParaRPr lang="pl-PL" dirty="0"/>
          </a:p>
        </p:txBody>
      </p:sp>
      <p:pic>
        <p:nvPicPr>
          <p:cNvPr id="4098" name="Picture 2" descr="Home, Leave, Old, Architecture, Window, Rustic, Ru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08" y="4172119"/>
            <a:ext cx="4699787" cy="26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229200"/>
            <a:ext cx="368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dirty="0" smtClean="0"/>
              <a:t>	....What we get</a:t>
            </a:r>
            <a:endParaRPr lang="pl-PL" sz="2800" dirty="0"/>
          </a:p>
        </p:txBody>
      </p:sp>
      <p:sp>
        <p:nvSpPr>
          <p:cNvPr id="3" name="Rectangle 2"/>
          <p:cNvSpPr/>
          <p:nvPr/>
        </p:nvSpPr>
        <p:spPr>
          <a:xfrm>
            <a:off x="4509257" y="2318689"/>
            <a:ext cx="2661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What we want... </a:t>
            </a:r>
          </a:p>
        </p:txBody>
      </p:sp>
      <p:pic>
        <p:nvPicPr>
          <p:cNvPr id="4100" name="Picture 4" descr="Library, Architecture, Travel, Building, Old, Urb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86" y="1156892"/>
            <a:ext cx="4425895" cy="29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1263438"/>
              </p:ext>
            </p:extLst>
          </p:nvPr>
        </p:nvGraphicFramePr>
        <p:xfrm>
          <a:off x="683568" y="1700808"/>
          <a:ext cx="80032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What are we going to talk about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34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Rounded Rectangle 80"/>
          <p:cNvSpPr/>
          <p:nvPr/>
        </p:nvSpPr>
        <p:spPr>
          <a:xfrm>
            <a:off x="3246424" y="1166511"/>
            <a:ext cx="1368152" cy="648072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Business goals</a:t>
            </a:r>
            <a:endParaRPr lang="pl-PL" dirty="0"/>
          </a:p>
        </p:txBody>
      </p:sp>
      <p:sp>
        <p:nvSpPr>
          <p:cNvPr id="82" name="Rounded Rectangle 81"/>
          <p:cNvSpPr/>
          <p:nvPr/>
        </p:nvSpPr>
        <p:spPr>
          <a:xfrm>
            <a:off x="5728760" y="692370"/>
            <a:ext cx="1572967" cy="648072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Stakeholders </a:t>
            </a:r>
            <a:endParaRPr lang="pl-PL" dirty="0"/>
          </a:p>
        </p:txBody>
      </p:sp>
      <p:sp>
        <p:nvSpPr>
          <p:cNvPr id="83" name="Rounded Rectangle 82"/>
          <p:cNvSpPr/>
          <p:nvPr/>
        </p:nvSpPr>
        <p:spPr>
          <a:xfrm>
            <a:off x="5728760" y="1558349"/>
            <a:ext cx="1536827" cy="648072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Business processes</a:t>
            </a:r>
            <a:endParaRPr lang="pl-PL" dirty="0"/>
          </a:p>
        </p:txBody>
      </p:sp>
      <p:sp>
        <p:nvSpPr>
          <p:cNvPr id="84" name="Rounded Rectangle 83"/>
          <p:cNvSpPr/>
          <p:nvPr/>
        </p:nvSpPr>
        <p:spPr>
          <a:xfrm>
            <a:off x="5530727" y="533396"/>
            <a:ext cx="1987073" cy="1872208"/>
          </a:xfrm>
          <a:prstGeom prst="roundRect">
            <a:avLst/>
          </a:prstGeom>
          <a:noFill/>
          <a:ln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232417" y="4502160"/>
            <a:ext cx="1368152" cy="648072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System requirements</a:t>
            </a:r>
            <a:endParaRPr lang="pl-PL" sz="1600" dirty="0"/>
          </a:p>
        </p:txBody>
      </p:sp>
      <p:sp>
        <p:nvSpPr>
          <p:cNvPr id="87" name="Rounded Rectangle 86"/>
          <p:cNvSpPr/>
          <p:nvPr/>
        </p:nvSpPr>
        <p:spPr>
          <a:xfrm>
            <a:off x="5979336" y="5206972"/>
            <a:ext cx="1368152" cy="32403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Data </a:t>
            </a:r>
            <a:endParaRPr lang="pl-PL" dirty="0"/>
          </a:p>
        </p:txBody>
      </p:sp>
      <p:sp>
        <p:nvSpPr>
          <p:cNvPr id="88" name="Rounded Rectangle 87"/>
          <p:cNvSpPr/>
          <p:nvPr/>
        </p:nvSpPr>
        <p:spPr>
          <a:xfrm>
            <a:off x="6012160" y="4562517"/>
            <a:ext cx="1335328" cy="32403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UI mockups</a:t>
            </a:r>
            <a:endParaRPr lang="pl-PL" dirty="0"/>
          </a:p>
        </p:txBody>
      </p:sp>
      <p:sp>
        <p:nvSpPr>
          <p:cNvPr id="89" name="Rounded Rectangle 88"/>
          <p:cNvSpPr/>
          <p:nvPr/>
        </p:nvSpPr>
        <p:spPr>
          <a:xfrm>
            <a:off x="5987542" y="5857856"/>
            <a:ext cx="1368152" cy="324036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Interfaces </a:t>
            </a:r>
            <a:endParaRPr lang="pl-PL" dirty="0"/>
          </a:p>
        </p:txBody>
      </p:sp>
      <p:sp>
        <p:nvSpPr>
          <p:cNvPr id="90" name="Rounded Rectangle 89"/>
          <p:cNvSpPr/>
          <p:nvPr/>
        </p:nvSpPr>
        <p:spPr>
          <a:xfrm>
            <a:off x="3296150" y="5798304"/>
            <a:ext cx="1368152" cy="648072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Test cases</a:t>
            </a:r>
            <a:endParaRPr lang="pl-PL" dirty="0"/>
          </a:p>
        </p:txBody>
      </p:sp>
      <p:cxnSp>
        <p:nvCxnSpPr>
          <p:cNvPr id="91" name="Straight Arrow Connector 90"/>
          <p:cNvCxnSpPr>
            <a:endCxn id="82" idx="1"/>
          </p:cNvCxnSpPr>
          <p:nvPr/>
        </p:nvCxnSpPr>
        <p:spPr>
          <a:xfrm flipV="1">
            <a:off x="4594340" y="1016406"/>
            <a:ext cx="1134420" cy="324036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83" idx="1"/>
          </p:cNvCxnSpPr>
          <p:nvPr/>
        </p:nvCxnSpPr>
        <p:spPr>
          <a:xfrm>
            <a:off x="4562824" y="1558349"/>
            <a:ext cx="1165936" cy="324036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1" idx="2"/>
          </p:cNvCxnSpPr>
          <p:nvPr/>
        </p:nvCxnSpPr>
        <p:spPr>
          <a:xfrm flipH="1">
            <a:off x="3925341" y="1814583"/>
            <a:ext cx="5159" cy="130430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3925341" y="3766955"/>
            <a:ext cx="5159" cy="735205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1933867" y="2108300"/>
            <a:ext cx="1368152" cy="648072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Risks </a:t>
            </a:r>
            <a:endParaRPr lang="pl-PL" dirty="0"/>
          </a:p>
        </p:txBody>
      </p:sp>
      <p:cxnSp>
        <p:nvCxnSpPr>
          <p:cNvPr id="97" name="Straight Arrow Connector 96"/>
          <p:cNvCxnSpPr>
            <a:stCxn id="81" idx="1"/>
            <a:endCxn id="96" idx="0"/>
          </p:cNvCxnSpPr>
          <p:nvPr/>
        </p:nvCxnSpPr>
        <p:spPr>
          <a:xfrm flipH="1">
            <a:off x="2617943" y="1490547"/>
            <a:ext cx="628481" cy="617753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6" idx="2"/>
          </p:cNvCxnSpPr>
          <p:nvPr/>
        </p:nvCxnSpPr>
        <p:spPr>
          <a:xfrm>
            <a:off x="3916493" y="5150232"/>
            <a:ext cx="0" cy="634188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90" idx="1"/>
          </p:cNvCxnSpPr>
          <p:nvPr/>
        </p:nvCxnSpPr>
        <p:spPr>
          <a:xfrm rot="10800000">
            <a:off x="3241266" y="3442920"/>
            <a:ext cx="54885" cy="2679421"/>
          </a:xfrm>
          <a:prstGeom prst="bentConnector3">
            <a:avLst>
              <a:gd name="adj1" fmla="val 516507"/>
            </a:avLst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5776356" y="4313586"/>
            <a:ext cx="1728192" cy="2132790"/>
          </a:xfrm>
          <a:prstGeom prst="roundRect">
            <a:avLst/>
          </a:pr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5" name="Straight Arrow Connector 114"/>
          <p:cNvCxnSpPr>
            <a:endCxn id="96" idx="2"/>
          </p:cNvCxnSpPr>
          <p:nvPr/>
        </p:nvCxnSpPr>
        <p:spPr>
          <a:xfrm flipH="1" flipV="1">
            <a:off x="2617943" y="2756372"/>
            <a:ext cx="599876" cy="498593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7446011" y="656219"/>
            <a:ext cx="461665" cy="165237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Business context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439595" y="5007604"/>
            <a:ext cx="461665" cy="77681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Design 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96234" y="4781867"/>
            <a:ext cx="1032526" cy="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48540" y="6138511"/>
            <a:ext cx="1032526" cy="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95472" y="5798304"/>
            <a:ext cx="1368152" cy="648072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Defects </a:t>
            </a:r>
            <a:endParaRPr lang="pl-PL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63624" y="6181892"/>
            <a:ext cx="1032526" cy="0"/>
          </a:xfrm>
          <a:prstGeom prst="straightConnector1">
            <a:avLst/>
          </a:prstGeom>
          <a:ln w="1905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8" idx="0"/>
            <a:endCxn id="86" idx="1"/>
          </p:cNvCxnSpPr>
          <p:nvPr/>
        </p:nvCxnSpPr>
        <p:spPr>
          <a:xfrm rot="5400000" flipH="1" flipV="1">
            <a:off x="1919928" y="4485816"/>
            <a:ext cx="972108" cy="1652869"/>
          </a:xfrm>
          <a:prstGeom prst="bentConnector2">
            <a:avLst/>
          </a:prstGeom>
          <a:ln w="19050"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873660" y="3345646"/>
            <a:ext cx="1368152" cy="648072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Report</a:t>
            </a:r>
            <a:endParaRPr lang="pl-PL" dirty="0"/>
          </a:p>
        </p:txBody>
      </p:sp>
      <p:cxnSp>
        <p:nvCxnSpPr>
          <p:cNvPr id="35" name="Elbow Connector 34"/>
          <p:cNvCxnSpPr/>
          <p:nvPr/>
        </p:nvCxnSpPr>
        <p:spPr>
          <a:xfrm rot="16200000" flipV="1">
            <a:off x="560970" y="4900254"/>
            <a:ext cx="1759488" cy="8844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241265" y="3118883"/>
            <a:ext cx="1368152" cy="648072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Business requirements</a:t>
            </a:r>
            <a:endParaRPr lang="pl-PL" sz="1600" dirty="0"/>
          </a:p>
        </p:txBody>
      </p:sp>
      <p:cxnSp>
        <p:nvCxnSpPr>
          <p:cNvPr id="42" name="Elbow Connector 41"/>
          <p:cNvCxnSpPr>
            <a:stCxn id="90" idx="2"/>
            <a:endCxn id="31" idx="1"/>
          </p:cNvCxnSpPr>
          <p:nvPr/>
        </p:nvCxnSpPr>
        <p:spPr>
          <a:xfrm rot="5400000" flipH="1">
            <a:off x="1038596" y="3504746"/>
            <a:ext cx="2776694" cy="3106566"/>
          </a:xfrm>
          <a:prstGeom prst="bentConnector4">
            <a:avLst>
              <a:gd name="adj1" fmla="val -8233"/>
              <a:gd name="adj2" fmla="val 117356"/>
            </a:avLst>
          </a:prstGeom>
          <a:ln w="19050">
            <a:solidFill>
              <a:srgbClr val="FFC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5213572" y="3124442"/>
            <a:ext cx="1368152" cy="648072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Acceptance criteria</a:t>
            </a:r>
            <a:endParaRPr lang="pl-PL" sz="1600" dirty="0"/>
          </a:p>
        </p:txBody>
      </p:sp>
      <p:cxnSp>
        <p:nvCxnSpPr>
          <p:cNvPr id="57" name="Straight Arrow Connector 56"/>
          <p:cNvCxnSpPr>
            <a:endCxn id="56" idx="1"/>
          </p:cNvCxnSpPr>
          <p:nvPr/>
        </p:nvCxnSpPr>
        <p:spPr>
          <a:xfrm>
            <a:off x="4609417" y="3442919"/>
            <a:ext cx="604155" cy="5559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90" idx="2"/>
            <a:endCxn id="56" idx="3"/>
          </p:cNvCxnSpPr>
          <p:nvPr/>
        </p:nvCxnSpPr>
        <p:spPr>
          <a:xfrm rot="5400000" flipH="1" flipV="1">
            <a:off x="3782026" y="3646678"/>
            <a:ext cx="2997898" cy="2601498"/>
          </a:xfrm>
          <a:prstGeom prst="bentConnector4">
            <a:avLst>
              <a:gd name="adj1" fmla="val -7625"/>
              <a:gd name="adj2" fmla="val 156002"/>
            </a:avLst>
          </a:prstGeom>
          <a:ln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6" grpId="0" animBg="1"/>
      <p:bldP spid="102" grpId="0" animBg="1"/>
      <p:bldP spid="116" grpId="0"/>
      <p:bldP spid="121" grpId="0"/>
      <p:bldP spid="28" grpId="0" animBg="1"/>
      <p:bldP spid="31" grpId="0" animBg="1"/>
      <p:bldP spid="36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www.softwaretestingmagazine.com/wp-content/uploads/tcmjirafig3-e14840622723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3" y="1612307"/>
            <a:ext cx="6958056" cy="5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376" t="9688" r="4376" b="6808"/>
          <a:stretch/>
        </p:blipFill>
        <p:spPr>
          <a:xfrm rot="930988">
            <a:off x="4975243" y="494944"/>
            <a:ext cx="3960439" cy="26102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597" y="6592595"/>
            <a:ext cx="84667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hlinkClick r:id="rId6"/>
              </a:rPr>
              <a:t>http://www.softwaretestingmagazine.com/knowledge/choosing-a-test-case-management-solution-for-jira</a:t>
            </a:r>
            <a:r>
              <a:rPr lang="pl-PL" sz="800" dirty="0" smtClean="0">
                <a:hlinkClick r:id="rId6"/>
              </a:rPr>
              <a:t>/</a:t>
            </a:r>
            <a:r>
              <a:rPr lang="pl-PL" sz="800" dirty="0" smtClean="0"/>
              <a:t> 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9029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  <a:r>
              <a:rPr lang="pl-PL" smtClean="0"/>
              <a:t>...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strategy</a:t>
            </a:r>
            <a:endParaRPr lang="pl-P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094184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7"/>
          <p:cNvSpPr txBox="1">
            <a:spLocks noGrp="1"/>
          </p:cNvSpPr>
          <p:nvPr>
            <p:ph sz="half" idx="2"/>
          </p:nvPr>
        </p:nvSpPr>
        <p:spPr>
          <a:xfrm>
            <a:off x="4648200" y="1268760"/>
            <a:ext cx="4495800" cy="54006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1400" dirty="0" smtClean="0"/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Test strategy identifier</a:t>
            </a:r>
            <a:endParaRPr lang="pl-PL" sz="1400" dirty="0" smtClean="0"/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457200" lvl="1" indent="0">
              <a:buFont typeface="Arial" pitchFamily="34" charset="0"/>
              <a:buNone/>
            </a:pPr>
            <a:r>
              <a:rPr lang="en-US" sz="1200" dirty="0" smtClean="0"/>
              <a:t>1. Introduction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200" dirty="0" smtClean="0"/>
              <a:t>2. Standards to use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200" dirty="0" smtClean="0"/>
              <a:t>3. Risks to be addressed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200" dirty="0" smtClean="0"/>
              <a:t>4. Levels of testing and their relationships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4.1 Entry criteria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4.2 Exit criteria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4.3 Degree of independence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4.4 Techniques to use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4.5 Extent of reuse</a:t>
            </a:r>
            <a:endParaRPr lang="pl-PL" sz="1100" dirty="0" smtClean="0"/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4.6 Environments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4.7 Automation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4.8 Measurements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4.9 Confirmation and regression testing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1100" dirty="0" smtClean="0"/>
              <a:t>4.10 Risks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200" dirty="0" smtClean="0"/>
              <a:t>5. Incident management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200" dirty="0" smtClean="0"/>
              <a:t>6. Configuration management of </a:t>
            </a:r>
            <a:r>
              <a:rPr lang="en-US" sz="1200" dirty="0" err="1" smtClean="0"/>
              <a:t>testware</a:t>
            </a:r>
            <a:endParaRPr lang="en-US" sz="1200" dirty="0" smtClean="0"/>
          </a:p>
          <a:p>
            <a:pPr marL="457200" lvl="1" indent="0">
              <a:buFont typeface="Arial" pitchFamily="34" charset="0"/>
              <a:buNone/>
            </a:pPr>
            <a:r>
              <a:rPr lang="en-US" sz="1200" dirty="0" smtClean="0"/>
              <a:t>7. Test process improvement activities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200" dirty="0" smtClean="0"/>
              <a:t>Approvals</a:t>
            </a:r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457200" lvl="1" indent="0">
              <a:buFont typeface="Arial" pitchFamily="34" charset="0"/>
              <a:buNone/>
            </a:pPr>
            <a:endParaRPr lang="en-US" sz="1200" dirty="0" smtClean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453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 plan</a:t>
            </a:r>
            <a:endParaRPr lang="pl-P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244280" cy="5661248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en-GB" dirty="0" smtClean="0"/>
              <a:t>Test plan IEEE 829:1998 </a:t>
            </a:r>
            <a:endParaRPr lang="pl-PL" dirty="0" smtClean="0"/>
          </a:p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Test plan identifier</a:t>
            </a:r>
          </a:p>
          <a:p>
            <a:pPr marL="457200" lvl="1" indent="0">
              <a:buNone/>
            </a:pPr>
            <a:r>
              <a:rPr lang="en-GB" dirty="0" smtClean="0"/>
              <a:t>Introduction</a:t>
            </a:r>
          </a:p>
          <a:p>
            <a:pPr marL="457200" lvl="1" indent="0">
              <a:buNone/>
            </a:pPr>
            <a:r>
              <a:rPr lang="en-GB" dirty="0" smtClean="0"/>
              <a:t>Test items</a:t>
            </a:r>
          </a:p>
          <a:p>
            <a:pPr marL="457200" lvl="1" indent="0">
              <a:buNone/>
            </a:pPr>
            <a:r>
              <a:rPr lang="en-GB" dirty="0" smtClean="0"/>
              <a:t>Features to be tested</a:t>
            </a:r>
          </a:p>
          <a:p>
            <a:pPr marL="457200" lvl="1" indent="0">
              <a:buNone/>
            </a:pPr>
            <a:r>
              <a:rPr lang="en-GB" dirty="0" smtClean="0"/>
              <a:t>Features not to be tested</a:t>
            </a:r>
          </a:p>
          <a:p>
            <a:pPr marL="457200" lvl="1" indent="0">
              <a:buNone/>
            </a:pPr>
            <a:r>
              <a:rPr lang="en-GB" dirty="0" smtClean="0"/>
              <a:t>Approach (activities, tools)</a:t>
            </a:r>
          </a:p>
          <a:p>
            <a:pPr marL="457200" lvl="1" indent="0">
              <a:buNone/>
            </a:pPr>
            <a:r>
              <a:rPr lang="en-GB" dirty="0" smtClean="0"/>
              <a:t>Item pass/fail criteria</a:t>
            </a:r>
            <a:endParaRPr lang="pl-PL" dirty="0" smtClean="0"/>
          </a:p>
          <a:p>
            <a:pPr marL="457200" lvl="1" indent="0">
              <a:buNone/>
            </a:pPr>
            <a:r>
              <a:rPr lang="en-GB" dirty="0" smtClean="0"/>
              <a:t>Suspension</a:t>
            </a:r>
            <a:r>
              <a:rPr lang="pl-PL" dirty="0" smtClean="0"/>
              <a:t>/</a:t>
            </a:r>
            <a:r>
              <a:rPr lang="en-GB" dirty="0" smtClean="0"/>
              <a:t>resumption requirements</a:t>
            </a:r>
          </a:p>
          <a:p>
            <a:pPr marL="457200" lvl="1" indent="0">
              <a:buNone/>
            </a:pPr>
            <a:r>
              <a:rPr lang="en-GB" dirty="0" smtClean="0"/>
              <a:t>Test deliverables</a:t>
            </a:r>
          </a:p>
          <a:p>
            <a:pPr marL="457200" lvl="1" indent="0">
              <a:buNone/>
            </a:pPr>
            <a:r>
              <a:rPr lang="en-GB" dirty="0" smtClean="0"/>
              <a:t>Testing tasks</a:t>
            </a:r>
          </a:p>
          <a:p>
            <a:pPr marL="457200" lvl="1" indent="0">
              <a:buNone/>
            </a:pPr>
            <a:r>
              <a:rPr lang="en-GB" dirty="0" smtClean="0"/>
              <a:t>Environmental needs</a:t>
            </a:r>
            <a:endParaRPr lang="pl-PL" dirty="0" smtClean="0"/>
          </a:p>
          <a:p>
            <a:pPr marL="457200" lvl="1" indent="0">
              <a:buNone/>
            </a:pPr>
            <a:r>
              <a:rPr lang="en-GB" dirty="0" smtClean="0"/>
              <a:t>Responsibilities</a:t>
            </a:r>
          </a:p>
          <a:p>
            <a:pPr marL="457200" lvl="1" indent="0">
              <a:buNone/>
            </a:pPr>
            <a:r>
              <a:rPr lang="en-GB" dirty="0" smtClean="0"/>
              <a:t>Staffing and training needs</a:t>
            </a:r>
          </a:p>
          <a:p>
            <a:pPr marL="457200" lvl="1" indent="0">
              <a:buNone/>
            </a:pPr>
            <a:r>
              <a:rPr lang="en-GB" dirty="0" smtClean="0"/>
              <a:t>Schedule (test milestones and item transmittal events)</a:t>
            </a:r>
          </a:p>
          <a:p>
            <a:pPr marL="457200" lvl="1" indent="0">
              <a:buNone/>
            </a:pPr>
            <a:r>
              <a:rPr lang="en-GB" dirty="0" smtClean="0"/>
              <a:t>Risk and contingencies</a:t>
            </a:r>
          </a:p>
          <a:p>
            <a:pPr marL="457200" lvl="1" indent="0">
              <a:buNone/>
            </a:pPr>
            <a:r>
              <a:rPr lang="en-GB" dirty="0" smtClean="0"/>
              <a:t>Approvals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nalezione obrazy dla zapytania docu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6" y="184388"/>
            <a:ext cx="8898148" cy="66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keep it simple but not simpler einste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12466"/>
          <a:stretch/>
        </p:blipFill>
        <p:spPr bwMode="auto">
          <a:xfrm>
            <a:off x="323528" y="908720"/>
            <a:ext cx="8280919" cy="52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53446" y="249289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 smtClean="0"/>
              <a:t>Your turn</a:t>
            </a:r>
            <a:endParaRPr lang="pl-PL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under test 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297840"/>
            <a:ext cx="7017397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7684" y="291283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Looks familiar? </a:t>
            </a:r>
            <a:r>
              <a:rPr lang="pl-PL" sz="4000" dirty="0" smtClean="0">
                <a:sym typeface="Wingdings" panose="05000000000000000000" pitchFamily="2" charset="2"/>
              </a:rPr>
              <a:t></a:t>
            </a:r>
            <a:endParaRPr lang="pl-PL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88078" y="4221088"/>
            <a:ext cx="702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hlinkClick r:id="rId3"/>
              </a:rPr>
              <a:t>https://</a:t>
            </a:r>
            <a:r>
              <a:rPr lang="pl-PL" sz="4000" dirty="0" smtClean="0">
                <a:hlinkClick r:id="rId3"/>
              </a:rPr>
              <a:t>sqadays.com/en/index</a:t>
            </a:r>
            <a:r>
              <a:rPr lang="pl-PL" sz="4000" dirty="0" smtClean="0"/>
              <a:t>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8546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 and recommendations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9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Strategy and planning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ought, Idea, Innovation, Imagination, In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"/>
            <a:ext cx="5796136" cy="402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1518729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Context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Goals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Scope </a:t>
            </a:r>
            <a:endParaRPr lang="pl-PL" sz="4000" dirty="0">
              <a:solidFill>
                <a:schemeClr val="bg1"/>
              </a:solidFill>
            </a:endParaRPr>
          </a:p>
          <a:p>
            <a:r>
              <a:rPr lang="pl-PL" sz="4000" dirty="0">
                <a:solidFill>
                  <a:schemeClr val="bg1"/>
                </a:solidFill>
              </a:rPr>
              <a:t>Stakeholders</a:t>
            </a:r>
          </a:p>
          <a:p>
            <a:r>
              <a:rPr lang="pl-PL" sz="4000" dirty="0">
                <a:solidFill>
                  <a:schemeClr val="bg1"/>
                </a:solidFill>
              </a:rPr>
              <a:t>Artifacts, deliverables, processes</a:t>
            </a:r>
          </a:p>
          <a:p>
            <a:r>
              <a:rPr lang="pl-PL" sz="4000">
                <a:solidFill>
                  <a:schemeClr val="bg1"/>
                </a:solidFill>
              </a:rPr>
              <a:t>Information </a:t>
            </a:r>
            <a:r>
              <a:rPr lang="pl-PL" sz="4000" smtClean="0">
                <a:solidFill>
                  <a:schemeClr val="bg1"/>
                </a:solidFill>
              </a:rPr>
              <a:t>structure and clarity </a:t>
            </a:r>
            <a:endParaRPr lang="pl-PL" sz="4000" dirty="0">
              <a:solidFill>
                <a:schemeClr val="bg1"/>
              </a:solidFill>
            </a:endParaRPr>
          </a:p>
          <a:p>
            <a:r>
              <a:rPr lang="pl-PL" sz="4000" dirty="0">
                <a:solidFill>
                  <a:schemeClr val="bg1"/>
                </a:solidFill>
              </a:rPr>
              <a:t>Good luck </a:t>
            </a:r>
            <a:r>
              <a:rPr lang="pl-PL" sz="4000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pl-PL" sz="4000" dirty="0">
              <a:solidFill>
                <a:schemeClr val="bg1"/>
              </a:solidFill>
            </a:endParaRPr>
          </a:p>
          <a:p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0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30" y="4140369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Raising the bar</a:t>
            </a:r>
            <a:endParaRPr lang="pl-PL" sz="3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1325" y="472514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  <a:hlinkClick r:id="rId3"/>
              </a:rPr>
              <a:t>www.testwarez.pl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6857" y="5689571"/>
            <a:ext cx="31481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14-16.11.2018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ZAKOPANE, POLAND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TestWarez 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02" y="980728"/>
            <a:ext cx="5766816" cy="137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0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api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600" cy="6524625"/>
          </a:xfrm>
          <a:prstGeom prst="rect">
            <a:avLst/>
          </a:prstGeom>
          <a:noFill/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35696" y="692696"/>
            <a:ext cx="483531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301096" y="2895037"/>
            <a:ext cx="6469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accent1"/>
                </a:solidFill>
              </a:rPr>
              <a:t>Thank you for your attention!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84603" y="3933056"/>
            <a:ext cx="5574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/>
              <a:t>Stowarzyszenie Jakości Systemów Informatycznych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ul. Poznańska 16 lok. 4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00-680 Warszawa</a:t>
            </a:r>
            <a:endParaRPr lang="pl-PL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443201" y="50066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mtClean="0"/>
              <a:t>Karolina </a:t>
            </a:r>
            <a:r>
              <a:rPr lang="pl-PL" dirty="0"/>
              <a:t>Zmitrowicz </a:t>
            </a:r>
            <a:r>
              <a:rPr lang="pl-PL" dirty="0" smtClean="0">
                <a:hlinkClick r:id="rId5"/>
              </a:rPr>
              <a:t>k.zmitrowicz@sjsi.org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Picture 2" descr="http://sjsi.org/wp-content/uploads/2017/08/IREB-648x2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" y="5237554"/>
            <a:ext cx="3884574" cy="14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55166"/>
            <a:ext cx="8229600" cy="3129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dirty="0" smtClean="0"/>
              <a:t>Strategy and plan – a MUST or NICE TO HAVE?</a:t>
            </a:r>
            <a:endParaRPr lang="pl-PL" sz="5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7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what the customer wan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4382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</a:t>
            </a:r>
            <a:r>
              <a:rPr lang="pl-PL" smtClean="0"/>
              <a:t>Test strategy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nalezione obrazy dla zapytania istq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02" y="1734802"/>
            <a:ext cx="1536105" cy="11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Test strategy</a:t>
            </a:r>
            <a:endParaRPr lang="pl-PL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264412"/>
              </p:ext>
            </p:extLst>
          </p:nvPr>
        </p:nvGraphicFramePr>
        <p:xfrm>
          <a:off x="1969368" y="2378021"/>
          <a:ext cx="56269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50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Elements of the strategy</a:t>
            </a:r>
            <a:endParaRPr lang="pl-P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Context </a:t>
            </a:r>
            <a:r>
              <a:rPr lang="pl-PL" dirty="0" smtClean="0"/>
              <a:t>and stakeholders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Goals</a:t>
            </a:r>
            <a:r>
              <a:rPr lang="pl-PL" dirty="0" smtClean="0"/>
              <a:t> and scope of testing</a:t>
            </a:r>
          </a:p>
          <a:p>
            <a:pPr marL="0" indent="0">
              <a:buNone/>
            </a:pPr>
            <a:r>
              <a:rPr lang="pl-PL" dirty="0" smtClean="0"/>
              <a:t>Test activities and </a:t>
            </a:r>
            <a:r>
              <a:rPr lang="en-US" dirty="0" smtClean="0"/>
              <a:t>work </a:t>
            </a:r>
            <a:r>
              <a:rPr lang="en-US" dirty="0"/>
              <a:t>products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Additional activities related to testing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Traceability</a:t>
            </a:r>
            <a:r>
              <a:rPr lang="pl-PL" dirty="0" smtClean="0"/>
              <a:t> and information structure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Putting </a:t>
            </a:r>
            <a:r>
              <a:rPr lang="en-US" dirty="0"/>
              <a:t>it all </a:t>
            </a:r>
            <a:r>
              <a:rPr lang="en-US" dirty="0" smtClean="0"/>
              <a:t>together</a:t>
            </a:r>
            <a:r>
              <a:rPr lang="pl-PL" dirty="0" smtClean="0"/>
              <a:t> </a:t>
            </a:r>
            <a:r>
              <a:rPr lang="en-US" dirty="0" smtClean="0"/>
              <a:t>– creating</a:t>
            </a:r>
            <a:r>
              <a:rPr lang="pl-PL" dirty="0" smtClean="0"/>
              <a:t> </a:t>
            </a:r>
            <a:r>
              <a:rPr lang="en-US" dirty="0" smtClean="0"/>
              <a:t>a </a:t>
            </a:r>
            <a:r>
              <a:rPr lang="pl-PL" dirty="0" smtClean="0"/>
              <a:t>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188640"/>
            <a:ext cx="1301812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:\Users\Admin\Desktop\ww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309320"/>
            <a:ext cx="1780431" cy="33073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 analysis</a:t>
            </a:r>
          </a:p>
        </p:txBody>
      </p:sp>
      <p:pic>
        <p:nvPicPr>
          <p:cNvPr id="12" name="Picture 4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37" y="1600200"/>
            <a:ext cx="51737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nalezione obrazy dla zapytania scrum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349">
            <a:off x="429465" y="1530242"/>
            <a:ext cx="3036670" cy="10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dobny obraz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16" y="1397341"/>
            <a:ext cx="2432337" cy="15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nalezione obrazy dla zapytania business area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0" y="4156000"/>
            <a:ext cx="2061741" cy="20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Znalezione obrazy dla zapytania business area ic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95096"/>
            <a:ext cx="2196408" cy="12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Znalezione obrazy dla zapytania stakeholder transparent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68" y="4381691"/>
            <a:ext cx="1945332" cy="19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652</Words>
  <Application>Microsoft Office PowerPoint</Application>
  <PresentationFormat>On-screen Show (4:3)</PresentationFormat>
  <Paragraphs>193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Wingdings</vt:lpstr>
      <vt:lpstr>Motyw pakietu Office</vt:lpstr>
      <vt:lpstr>PowerPoint Presentation</vt:lpstr>
      <vt:lpstr>PowerPoint Presentation</vt:lpstr>
      <vt:lpstr>Strategy and planning</vt:lpstr>
      <vt:lpstr>PowerPoint Presentation</vt:lpstr>
      <vt:lpstr>PowerPoint Presentation</vt:lpstr>
      <vt:lpstr>Building a Test strategy</vt:lpstr>
      <vt:lpstr>Test strategy</vt:lpstr>
      <vt:lpstr>Elements of the strategy</vt:lpstr>
      <vt:lpstr>Context analysis</vt:lpstr>
      <vt:lpstr>Goals</vt:lpstr>
      <vt:lpstr>Activities </vt:lpstr>
      <vt:lpstr>Activities </vt:lpstr>
      <vt:lpstr>Work products</vt:lpstr>
      <vt:lpstr>Work products</vt:lpstr>
      <vt:lpstr>All together...</vt:lpstr>
      <vt:lpstr>Additional testing-related activities</vt:lpstr>
      <vt:lpstr>Traceability and information structure</vt:lpstr>
      <vt:lpstr>PowerPoint Presentation</vt:lpstr>
      <vt:lpstr>Information structure</vt:lpstr>
      <vt:lpstr>PowerPoint Presentation</vt:lpstr>
      <vt:lpstr>PowerPoint Presentation</vt:lpstr>
      <vt:lpstr>Putting it all together...</vt:lpstr>
      <vt:lpstr>Test strategy</vt:lpstr>
      <vt:lpstr>Test plan</vt:lpstr>
      <vt:lpstr>PowerPoint Presentation</vt:lpstr>
      <vt:lpstr>PowerPoint Presentation</vt:lpstr>
      <vt:lpstr>PowerPoint Presentation</vt:lpstr>
      <vt:lpstr>System under test </vt:lpstr>
      <vt:lpstr>Summary and recommendations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Karolina Zmitrowicz</cp:lastModifiedBy>
  <cp:revision>123</cp:revision>
  <dcterms:created xsi:type="dcterms:W3CDTF">2012-06-27T12:50:01Z</dcterms:created>
  <dcterms:modified xsi:type="dcterms:W3CDTF">2018-05-25T06:20:40Z</dcterms:modified>
</cp:coreProperties>
</file>