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2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</p:sldIdLst>
  <p:sldSz cy="5143500" cx="9144000"/>
  <p:notesSz cx="7559675" cy="10691800"/>
  <p:embeddedFontLst>
    <p:embeddedFont>
      <p:font typeface="Roboto Black"/>
      <p:bold r:id="rId30"/>
      <p:boldItalic r:id="rId31"/>
    </p:embeddedFont>
    <p:embeddedFont>
      <p:font typeface="Roboto"/>
      <p:regular r:id="rId32"/>
      <p:bold r:id="rId33"/>
      <p:italic r:id="rId34"/>
      <p:boldItalic r:id="rId35"/>
    </p:embeddedFont>
    <p:embeddedFont>
      <p:font typeface="Roboto Light"/>
      <p:regular r:id="rId36"/>
      <p:bold r:id="rId37"/>
      <p:italic r:id="rId38"/>
      <p:boldItalic r:id="rId3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470">
          <p15:clr>
            <a:srgbClr val="000000"/>
          </p15:clr>
        </p15:guide>
        <p15:guide id="2" pos="2613">
          <p15:clr>
            <a:srgbClr val="000000"/>
          </p15:clr>
        </p15:guide>
      </p15:sldGuideLst>
    </p:ext>
    <p:ext uri="{2D200454-40CA-4A62-9FC3-DE9A4176ACB9}">
      <p15:notesGuideLst>
        <p15:guide id="1" orient="horz" pos="1960">
          <p15:clr>
            <a:srgbClr val="000000"/>
          </p15:clr>
        </p15:guide>
        <p15:guide id="2" pos="1470">
          <p15:clr>
            <a:srgbClr val="000000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470" orient="horz"/>
        <p:guide pos="2613"/>
      </p:guideLst>
    </p:cSldViewPr>
  </p:slide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pos="1960" orient="horz"/>
        <p:guide pos="1470"/>
      </p:guideLst>
    </p:cSldViewPr>
  </p:notes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RobotoBlack-boldItalic.fntdata"/><Relationship Id="rId30" Type="http://schemas.openxmlformats.org/officeDocument/2006/relationships/font" Target="fonts/RobotoBlack-bold.fntdata"/><Relationship Id="rId11" Type="http://schemas.openxmlformats.org/officeDocument/2006/relationships/slide" Target="slides/slide6.xml"/><Relationship Id="rId33" Type="http://schemas.openxmlformats.org/officeDocument/2006/relationships/font" Target="fonts/Roboto-bold.fntdata"/><Relationship Id="rId10" Type="http://schemas.openxmlformats.org/officeDocument/2006/relationships/slide" Target="slides/slide5.xml"/><Relationship Id="rId32" Type="http://schemas.openxmlformats.org/officeDocument/2006/relationships/font" Target="fonts/Roboto-regular.fntdata"/><Relationship Id="rId13" Type="http://schemas.openxmlformats.org/officeDocument/2006/relationships/slide" Target="slides/slide8.xml"/><Relationship Id="rId35" Type="http://schemas.openxmlformats.org/officeDocument/2006/relationships/font" Target="fonts/Roboto-boldItalic.fntdata"/><Relationship Id="rId12" Type="http://schemas.openxmlformats.org/officeDocument/2006/relationships/slide" Target="slides/slide7.xml"/><Relationship Id="rId34" Type="http://schemas.openxmlformats.org/officeDocument/2006/relationships/font" Target="fonts/Roboto-italic.fntdata"/><Relationship Id="rId15" Type="http://schemas.openxmlformats.org/officeDocument/2006/relationships/slide" Target="slides/slide10.xml"/><Relationship Id="rId37" Type="http://schemas.openxmlformats.org/officeDocument/2006/relationships/font" Target="fonts/RobotoLight-bold.fntdata"/><Relationship Id="rId14" Type="http://schemas.openxmlformats.org/officeDocument/2006/relationships/slide" Target="slides/slide9.xml"/><Relationship Id="rId36" Type="http://schemas.openxmlformats.org/officeDocument/2006/relationships/font" Target="fonts/RobotoLight-regular.fntdata"/><Relationship Id="rId17" Type="http://schemas.openxmlformats.org/officeDocument/2006/relationships/slide" Target="slides/slide12.xml"/><Relationship Id="rId39" Type="http://schemas.openxmlformats.org/officeDocument/2006/relationships/font" Target="fonts/RobotoLight-boldItalic.fntdata"/><Relationship Id="rId16" Type="http://schemas.openxmlformats.org/officeDocument/2006/relationships/slide" Target="slides/slide11.xml"/><Relationship Id="rId38" Type="http://schemas.openxmlformats.org/officeDocument/2006/relationships/font" Target="fonts/RobotoLight-italic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17580" y="812800"/>
            <a:ext cx="7121400" cy="4006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755650" y="5078412"/>
            <a:ext cx="6046787" cy="4810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" name="Google Shape;5;n"/>
          <p:cNvSpPr txBox="1"/>
          <p:nvPr>
            <p:ph idx="3" type="hdr"/>
          </p:nvPr>
        </p:nvSpPr>
        <p:spPr>
          <a:xfrm>
            <a:off x="0" y="0"/>
            <a:ext cx="3279775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" name="Google Shape;6;n"/>
          <p:cNvSpPr txBox="1"/>
          <p:nvPr>
            <p:ph idx="10" type="dt"/>
          </p:nvPr>
        </p:nvSpPr>
        <p:spPr>
          <a:xfrm>
            <a:off x="4278312" y="0"/>
            <a:ext cx="3279775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10156825"/>
            <a:ext cx="3279775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4278312" y="10156825"/>
            <a:ext cx="3279775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fld id="{00000000-1234-1234-1234-123412341234}" type="slidenum">
              <a:rPr b="0" i="0" lang="en-US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/>
        </p:nvSpPr>
        <p:spPr>
          <a:xfrm>
            <a:off x="4278312" y="10156825"/>
            <a:ext cx="3279775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1106557" y="812800"/>
            <a:ext cx="5345100" cy="4008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87" name="Google Shape;87;p1:notes"/>
          <p:cNvSpPr txBox="1"/>
          <p:nvPr>
            <p:ph idx="1" type="body"/>
          </p:nvPr>
        </p:nvSpPr>
        <p:spPr>
          <a:xfrm>
            <a:off x="755650" y="5078412"/>
            <a:ext cx="6048375" cy="48117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c9b986c991_1_256:notes"/>
          <p:cNvSpPr txBox="1"/>
          <p:nvPr/>
        </p:nvSpPr>
        <p:spPr>
          <a:xfrm>
            <a:off x="4278312" y="10156825"/>
            <a:ext cx="32799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95" name="Google Shape;95;gc9b986c991_1_256:notes"/>
          <p:cNvSpPr/>
          <p:nvPr>
            <p:ph idx="2" type="sldImg"/>
          </p:nvPr>
        </p:nvSpPr>
        <p:spPr>
          <a:xfrm>
            <a:off x="215994" y="812800"/>
            <a:ext cx="7125900" cy="4008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96" name="Google Shape;96;gc9b986c991_1_256:notes"/>
          <p:cNvSpPr txBox="1"/>
          <p:nvPr>
            <p:ph idx="1" type="body"/>
          </p:nvPr>
        </p:nvSpPr>
        <p:spPr>
          <a:xfrm>
            <a:off x="755650" y="5078412"/>
            <a:ext cx="6048300" cy="481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cc97815aeb_0_8:notes"/>
          <p:cNvSpPr txBox="1"/>
          <p:nvPr/>
        </p:nvSpPr>
        <p:spPr>
          <a:xfrm>
            <a:off x="4278312" y="10156825"/>
            <a:ext cx="32799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105" name="Google Shape;105;gcc97815aeb_0_8:notes"/>
          <p:cNvSpPr/>
          <p:nvPr>
            <p:ph idx="2" type="sldImg"/>
          </p:nvPr>
        </p:nvSpPr>
        <p:spPr>
          <a:xfrm>
            <a:off x="215994" y="812800"/>
            <a:ext cx="7125900" cy="4008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06" name="Google Shape;106;gcc97815aeb_0_8:notes"/>
          <p:cNvSpPr txBox="1"/>
          <p:nvPr>
            <p:ph idx="1" type="body"/>
          </p:nvPr>
        </p:nvSpPr>
        <p:spPr>
          <a:xfrm>
            <a:off x="755650" y="5078412"/>
            <a:ext cx="6048300" cy="481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c9b986c991_1_184:notes"/>
          <p:cNvSpPr txBox="1"/>
          <p:nvPr/>
        </p:nvSpPr>
        <p:spPr>
          <a:xfrm>
            <a:off x="4278312" y="10156825"/>
            <a:ext cx="32799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122" name="Google Shape;122;gc9b986c991_1_184:notes"/>
          <p:cNvSpPr/>
          <p:nvPr>
            <p:ph idx="2" type="sldImg"/>
          </p:nvPr>
        </p:nvSpPr>
        <p:spPr>
          <a:xfrm>
            <a:off x="215994" y="812800"/>
            <a:ext cx="7125900" cy="4008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23" name="Google Shape;123;gc9b986c991_1_184:notes"/>
          <p:cNvSpPr txBox="1"/>
          <p:nvPr>
            <p:ph idx="1" type="body"/>
          </p:nvPr>
        </p:nvSpPr>
        <p:spPr>
          <a:xfrm>
            <a:off x="755650" y="5078412"/>
            <a:ext cx="6048300" cy="481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d21108f297_0_23:notes"/>
          <p:cNvSpPr txBox="1"/>
          <p:nvPr/>
        </p:nvSpPr>
        <p:spPr>
          <a:xfrm>
            <a:off x="4278312" y="10156825"/>
            <a:ext cx="32799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143" name="Google Shape;143;gd21108f297_0_23:notes"/>
          <p:cNvSpPr/>
          <p:nvPr>
            <p:ph idx="2" type="sldImg"/>
          </p:nvPr>
        </p:nvSpPr>
        <p:spPr>
          <a:xfrm>
            <a:off x="215994" y="812800"/>
            <a:ext cx="7125900" cy="4008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44" name="Google Shape;144;gd21108f297_0_23:notes"/>
          <p:cNvSpPr txBox="1"/>
          <p:nvPr>
            <p:ph idx="1" type="body"/>
          </p:nvPr>
        </p:nvSpPr>
        <p:spPr>
          <a:xfrm>
            <a:off x="755650" y="5078412"/>
            <a:ext cx="6048300" cy="481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:notes"/>
          <p:cNvSpPr txBox="1"/>
          <p:nvPr/>
        </p:nvSpPr>
        <p:spPr>
          <a:xfrm>
            <a:off x="4278312" y="10156825"/>
            <a:ext cx="3279775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158" name="Google Shape;158;p2:notes"/>
          <p:cNvSpPr/>
          <p:nvPr>
            <p:ph idx="2" type="sldImg"/>
          </p:nvPr>
        </p:nvSpPr>
        <p:spPr>
          <a:xfrm>
            <a:off x="1106557" y="812800"/>
            <a:ext cx="5345100" cy="4008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59" name="Google Shape;159;p2:notes"/>
          <p:cNvSpPr txBox="1"/>
          <p:nvPr>
            <p:ph idx="1" type="body"/>
          </p:nvPr>
        </p:nvSpPr>
        <p:spPr>
          <a:xfrm>
            <a:off x="755650" y="5078412"/>
            <a:ext cx="6048375" cy="48117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6:notes"/>
          <p:cNvSpPr txBox="1"/>
          <p:nvPr/>
        </p:nvSpPr>
        <p:spPr>
          <a:xfrm>
            <a:off x="4278312" y="10156825"/>
            <a:ext cx="3279775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166" name="Google Shape;166;p6:notes"/>
          <p:cNvSpPr/>
          <p:nvPr>
            <p:ph idx="2" type="sldImg"/>
          </p:nvPr>
        </p:nvSpPr>
        <p:spPr>
          <a:xfrm>
            <a:off x="215994" y="812800"/>
            <a:ext cx="7126200" cy="4008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67" name="Google Shape;167;p6:notes"/>
          <p:cNvSpPr txBox="1"/>
          <p:nvPr>
            <p:ph idx="1" type="body"/>
          </p:nvPr>
        </p:nvSpPr>
        <p:spPr>
          <a:xfrm>
            <a:off x="755650" y="5078412"/>
            <a:ext cx="6048375" cy="48117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c9b986c991_1_24:notes"/>
          <p:cNvSpPr txBox="1"/>
          <p:nvPr/>
        </p:nvSpPr>
        <p:spPr>
          <a:xfrm>
            <a:off x="4278312" y="10156825"/>
            <a:ext cx="32799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189" name="Google Shape;189;gc9b986c991_1_24:notes"/>
          <p:cNvSpPr/>
          <p:nvPr>
            <p:ph idx="2" type="sldImg"/>
          </p:nvPr>
        </p:nvSpPr>
        <p:spPr>
          <a:xfrm>
            <a:off x="215994" y="812800"/>
            <a:ext cx="7125900" cy="4008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90" name="Google Shape;190;gc9b986c991_1_24:notes"/>
          <p:cNvSpPr txBox="1"/>
          <p:nvPr>
            <p:ph idx="1" type="body"/>
          </p:nvPr>
        </p:nvSpPr>
        <p:spPr>
          <a:xfrm>
            <a:off x="755650" y="5078412"/>
            <a:ext cx="6048300" cy="481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c9b986c991_1_67:notes"/>
          <p:cNvSpPr txBox="1"/>
          <p:nvPr/>
        </p:nvSpPr>
        <p:spPr>
          <a:xfrm>
            <a:off x="4278312" y="10156825"/>
            <a:ext cx="32799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232" name="Google Shape;232;gc9b986c991_1_67:notes"/>
          <p:cNvSpPr/>
          <p:nvPr>
            <p:ph idx="2" type="sldImg"/>
          </p:nvPr>
        </p:nvSpPr>
        <p:spPr>
          <a:xfrm>
            <a:off x="215994" y="812800"/>
            <a:ext cx="7125900" cy="4008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33" name="Google Shape;233;gc9b986c991_1_67:notes"/>
          <p:cNvSpPr txBox="1"/>
          <p:nvPr>
            <p:ph idx="1" type="body"/>
          </p:nvPr>
        </p:nvSpPr>
        <p:spPr>
          <a:xfrm>
            <a:off x="755650" y="5078412"/>
            <a:ext cx="6048300" cy="481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d21108f297_0_0:notes"/>
          <p:cNvSpPr txBox="1"/>
          <p:nvPr/>
        </p:nvSpPr>
        <p:spPr>
          <a:xfrm>
            <a:off x="4278312" y="10156825"/>
            <a:ext cx="32799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253" name="Google Shape;253;gd21108f297_0_0:notes"/>
          <p:cNvSpPr/>
          <p:nvPr>
            <p:ph idx="2" type="sldImg"/>
          </p:nvPr>
        </p:nvSpPr>
        <p:spPr>
          <a:xfrm>
            <a:off x="215994" y="812800"/>
            <a:ext cx="7125900" cy="4008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54" name="Google Shape;254;gd21108f297_0_0:notes"/>
          <p:cNvSpPr txBox="1"/>
          <p:nvPr>
            <p:ph idx="1" type="body"/>
          </p:nvPr>
        </p:nvSpPr>
        <p:spPr>
          <a:xfrm>
            <a:off x="755650" y="5078412"/>
            <a:ext cx="6048300" cy="481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cc97815aeb_0_27:notes"/>
          <p:cNvSpPr txBox="1"/>
          <p:nvPr/>
        </p:nvSpPr>
        <p:spPr>
          <a:xfrm>
            <a:off x="4278312" y="10156825"/>
            <a:ext cx="32799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262" name="Google Shape;262;gcc97815aeb_0_27:notes"/>
          <p:cNvSpPr/>
          <p:nvPr>
            <p:ph idx="2" type="sldImg"/>
          </p:nvPr>
        </p:nvSpPr>
        <p:spPr>
          <a:xfrm>
            <a:off x="215994" y="812800"/>
            <a:ext cx="7125900" cy="4008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63" name="Google Shape;263;gcc97815aeb_0_27:notes"/>
          <p:cNvSpPr txBox="1"/>
          <p:nvPr>
            <p:ph idx="1" type="body"/>
          </p:nvPr>
        </p:nvSpPr>
        <p:spPr>
          <a:xfrm>
            <a:off x="755650" y="5078412"/>
            <a:ext cx="6048300" cy="481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cc97815aeb_0_35:notes"/>
          <p:cNvSpPr txBox="1"/>
          <p:nvPr/>
        </p:nvSpPr>
        <p:spPr>
          <a:xfrm>
            <a:off x="4278312" y="10156825"/>
            <a:ext cx="32799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271" name="Google Shape;271;gcc97815aeb_0_35:notes"/>
          <p:cNvSpPr/>
          <p:nvPr>
            <p:ph idx="2" type="sldImg"/>
          </p:nvPr>
        </p:nvSpPr>
        <p:spPr>
          <a:xfrm>
            <a:off x="215994" y="812800"/>
            <a:ext cx="7125900" cy="4008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72" name="Google Shape;272;gcc97815aeb_0_35:notes"/>
          <p:cNvSpPr txBox="1"/>
          <p:nvPr>
            <p:ph idx="1" type="body"/>
          </p:nvPr>
        </p:nvSpPr>
        <p:spPr>
          <a:xfrm>
            <a:off x="755650" y="5078412"/>
            <a:ext cx="6048300" cy="481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c9b986c991_1_87:notes"/>
          <p:cNvSpPr txBox="1"/>
          <p:nvPr/>
        </p:nvSpPr>
        <p:spPr>
          <a:xfrm>
            <a:off x="4278312" y="10156825"/>
            <a:ext cx="32799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280" name="Google Shape;280;gc9b986c991_1_87:notes"/>
          <p:cNvSpPr/>
          <p:nvPr>
            <p:ph idx="2" type="sldImg"/>
          </p:nvPr>
        </p:nvSpPr>
        <p:spPr>
          <a:xfrm>
            <a:off x="215994" y="812800"/>
            <a:ext cx="7125900" cy="4008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81" name="Google Shape;281;gc9b986c991_1_87:notes"/>
          <p:cNvSpPr txBox="1"/>
          <p:nvPr>
            <p:ph idx="1" type="body"/>
          </p:nvPr>
        </p:nvSpPr>
        <p:spPr>
          <a:xfrm>
            <a:off x="755650" y="5078412"/>
            <a:ext cx="6048300" cy="481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c9b986c991_1_108:notes"/>
          <p:cNvSpPr txBox="1"/>
          <p:nvPr/>
        </p:nvSpPr>
        <p:spPr>
          <a:xfrm>
            <a:off x="4278312" y="10156825"/>
            <a:ext cx="32799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289" name="Google Shape;289;gc9b986c991_1_108:notes"/>
          <p:cNvSpPr/>
          <p:nvPr>
            <p:ph idx="2" type="sldImg"/>
          </p:nvPr>
        </p:nvSpPr>
        <p:spPr>
          <a:xfrm>
            <a:off x="215994" y="812800"/>
            <a:ext cx="7125900" cy="4008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90" name="Google Shape;290;gc9b986c991_1_108:notes"/>
          <p:cNvSpPr txBox="1"/>
          <p:nvPr>
            <p:ph idx="1" type="body"/>
          </p:nvPr>
        </p:nvSpPr>
        <p:spPr>
          <a:xfrm>
            <a:off x="755650" y="5078412"/>
            <a:ext cx="6048300" cy="481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c9b986c991_1_98:notes"/>
          <p:cNvSpPr txBox="1"/>
          <p:nvPr/>
        </p:nvSpPr>
        <p:spPr>
          <a:xfrm>
            <a:off x="4278312" y="10156825"/>
            <a:ext cx="32799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306" name="Google Shape;306;gc9b986c991_1_98:notes"/>
          <p:cNvSpPr/>
          <p:nvPr>
            <p:ph idx="2" type="sldImg"/>
          </p:nvPr>
        </p:nvSpPr>
        <p:spPr>
          <a:xfrm>
            <a:off x="215994" y="812800"/>
            <a:ext cx="7125900" cy="4008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307" name="Google Shape;307;gc9b986c991_1_98:notes"/>
          <p:cNvSpPr txBox="1"/>
          <p:nvPr>
            <p:ph idx="1" type="body"/>
          </p:nvPr>
        </p:nvSpPr>
        <p:spPr>
          <a:xfrm>
            <a:off x="755650" y="5078412"/>
            <a:ext cx="6048300" cy="481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gc9b986c991_1_76:notes"/>
          <p:cNvSpPr txBox="1"/>
          <p:nvPr/>
        </p:nvSpPr>
        <p:spPr>
          <a:xfrm>
            <a:off x="4278312" y="10156825"/>
            <a:ext cx="32799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323" name="Google Shape;323;gc9b986c991_1_76:notes"/>
          <p:cNvSpPr/>
          <p:nvPr>
            <p:ph idx="2" type="sldImg"/>
          </p:nvPr>
        </p:nvSpPr>
        <p:spPr>
          <a:xfrm>
            <a:off x="215994" y="812800"/>
            <a:ext cx="7125900" cy="4008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324" name="Google Shape;324;gc9b986c991_1_76:notes"/>
          <p:cNvSpPr txBox="1"/>
          <p:nvPr>
            <p:ph idx="1" type="body"/>
          </p:nvPr>
        </p:nvSpPr>
        <p:spPr>
          <a:xfrm>
            <a:off x="755650" y="5078412"/>
            <a:ext cx="6048300" cy="481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c9b986c991_1_117:notes"/>
          <p:cNvSpPr txBox="1"/>
          <p:nvPr/>
        </p:nvSpPr>
        <p:spPr>
          <a:xfrm>
            <a:off x="4278312" y="10156825"/>
            <a:ext cx="32799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334" name="Google Shape;334;gc9b986c991_1_117:notes"/>
          <p:cNvSpPr/>
          <p:nvPr>
            <p:ph idx="2" type="sldImg"/>
          </p:nvPr>
        </p:nvSpPr>
        <p:spPr>
          <a:xfrm>
            <a:off x="215994" y="812800"/>
            <a:ext cx="7125900" cy="4008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335" name="Google Shape;335;gc9b986c991_1_117:notes"/>
          <p:cNvSpPr txBox="1"/>
          <p:nvPr>
            <p:ph idx="1" type="body"/>
          </p:nvPr>
        </p:nvSpPr>
        <p:spPr>
          <a:xfrm>
            <a:off x="755650" y="5078412"/>
            <a:ext cx="6048300" cy="481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c9b986c991_1_127:notes"/>
          <p:cNvSpPr txBox="1"/>
          <p:nvPr/>
        </p:nvSpPr>
        <p:spPr>
          <a:xfrm>
            <a:off x="4278312" y="10156825"/>
            <a:ext cx="32799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344" name="Google Shape;344;gc9b986c991_1_127:notes"/>
          <p:cNvSpPr/>
          <p:nvPr>
            <p:ph idx="2" type="sldImg"/>
          </p:nvPr>
        </p:nvSpPr>
        <p:spPr>
          <a:xfrm>
            <a:off x="215994" y="812800"/>
            <a:ext cx="7125900" cy="4008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345" name="Google Shape;345;gc9b986c991_1_127:notes"/>
          <p:cNvSpPr txBox="1"/>
          <p:nvPr>
            <p:ph idx="1" type="body"/>
          </p:nvPr>
        </p:nvSpPr>
        <p:spPr>
          <a:xfrm>
            <a:off x="755650" y="5078412"/>
            <a:ext cx="6048300" cy="481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c9b986c991_1_143:notes"/>
          <p:cNvSpPr txBox="1"/>
          <p:nvPr/>
        </p:nvSpPr>
        <p:spPr>
          <a:xfrm>
            <a:off x="4278312" y="10156825"/>
            <a:ext cx="32799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359" name="Google Shape;359;gc9b986c991_1_143:notes"/>
          <p:cNvSpPr/>
          <p:nvPr>
            <p:ph idx="2" type="sldImg"/>
          </p:nvPr>
        </p:nvSpPr>
        <p:spPr>
          <a:xfrm>
            <a:off x="215994" y="812800"/>
            <a:ext cx="7125900" cy="4008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360" name="Google Shape;360;gc9b986c991_1_143:notes"/>
          <p:cNvSpPr txBox="1"/>
          <p:nvPr>
            <p:ph idx="1" type="body"/>
          </p:nvPr>
        </p:nvSpPr>
        <p:spPr>
          <a:xfrm>
            <a:off x="755650" y="5078412"/>
            <a:ext cx="6048300" cy="481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gc9b986c991_1_159:notes"/>
          <p:cNvSpPr txBox="1"/>
          <p:nvPr/>
        </p:nvSpPr>
        <p:spPr>
          <a:xfrm>
            <a:off x="4278312" y="10156825"/>
            <a:ext cx="32799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369" name="Google Shape;369;gc9b986c991_1_159:notes"/>
          <p:cNvSpPr/>
          <p:nvPr>
            <p:ph idx="2" type="sldImg"/>
          </p:nvPr>
        </p:nvSpPr>
        <p:spPr>
          <a:xfrm>
            <a:off x="215994" y="812800"/>
            <a:ext cx="7125900" cy="4008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370" name="Google Shape;370;gc9b986c991_1_159:notes"/>
          <p:cNvSpPr txBox="1"/>
          <p:nvPr>
            <p:ph idx="1" type="body"/>
          </p:nvPr>
        </p:nvSpPr>
        <p:spPr>
          <a:xfrm>
            <a:off x="755650" y="5078412"/>
            <a:ext cx="6048300" cy="481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gc9b986c991_1_169:notes"/>
          <p:cNvSpPr txBox="1"/>
          <p:nvPr/>
        </p:nvSpPr>
        <p:spPr>
          <a:xfrm>
            <a:off x="4278312" y="10156825"/>
            <a:ext cx="32799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384" name="Google Shape;384;gc9b986c991_1_169:notes"/>
          <p:cNvSpPr/>
          <p:nvPr>
            <p:ph idx="2" type="sldImg"/>
          </p:nvPr>
        </p:nvSpPr>
        <p:spPr>
          <a:xfrm>
            <a:off x="215994" y="812800"/>
            <a:ext cx="7125900" cy="4008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385" name="Google Shape;385;gc9b986c991_1_169:notes"/>
          <p:cNvSpPr txBox="1"/>
          <p:nvPr>
            <p:ph idx="1" type="body"/>
          </p:nvPr>
        </p:nvSpPr>
        <p:spPr>
          <a:xfrm>
            <a:off x="755650" y="5078412"/>
            <a:ext cx="6048300" cy="481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gcf634fb4ad_0_35:notes"/>
          <p:cNvSpPr txBox="1"/>
          <p:nvPr/>
        </p:nvSpPr>
        <p:spPr>
          <a:xfrm>
            <a:off x="4278312" y="10156825"/>
            <a:ext cx="32799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399" name="Google Shape;399;gcf634fb4ad_0_35:notes"/>
          <p:cNvSpPr/>
          <p:nvPr>
            <p:ph idx="2" type="sldImg"/>
          </p:nvPr>
        </p:nvSpPr>
        <p:spPr>
          <a:xfrm>
            <a:off x="215994" y="812800"/>
            <a:ext cx="7125900" cy="4008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400" name="Google Shape;400;gcf634fb4ad_0_35:notes"/>
          <p:cNvSpPr txBox="1"/>
          <p:nvPr>
            <p:ph idx="1" type="body"/>
          </p:nvPr>
        </p:nvSpPr>
        <p:spPr>
          <a:xfrm>
            <a:off x="755650" y="5078412"/>
            <a:ext cx="6048300" cy="481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gcde2f68bbe_0_0:notes"/>
          <p:cNvSpPr txBox="1"/>
          <p:nvPr/>
        </p:nvSpPr>
        <p:spPr>
          <a:xfrm>
            <a:off x="4278312" y="10156825"/>
            <a:ext cx="32799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418" name="Google Shape;418;gcde2f68bbe_0_0:notes"/>
          <p:cNvSpPr/>
          <p:nvPr>
            <p:ph idx="2" type="sldImg"/>
          </p:nvPr>
        </p:nvSpPr>
        <p:spPr>
          <a:xfrm>
            <a:off x="215994" y="812800"/>
            <a:ext cx="7125900" cy="4008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419" name="Google Shape;419;gcde2f68bbe_0_0:notes"/>
          <p:cNvSpPr txBox="1"/>
          <p:nvPr>
            <p:ph idx="1" type="body"/>
          </p:nvPr>
        </p:nvSpPr>
        <p:spPr>
          <a:xfrm>
            <a:off x="755650" y="5078412"/>
            <a:ext cx="6048300" cy="481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7:notes"/>
          <p:cNvSpPr txBox="1"/>
          <p:nvPr/>
        </p:nvSpPr>
        <p:spPr>
          <a:xfrm>
            <a:off x="4278312" y="10156825"/>
            <a:ext cx="3279775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en-US" sz="1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427" name="Google Shape;427;p7:notes"/>
          <p:cNvSpPr/>
          <p:nvPr>
            <p:ph idx="2" type="sldImg"/>
          </p:nvPr>
        </p:nvSpPr>
        <p:spPr>
          <a:xfrm>
            <a:off x="215994" y="812800"/>
            <a:ext cx="7126200" cy="4008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428" name="Google Shape;428;p7:notes"/>
          <p:cNvSpPr txBox="1"/>
          <p:nvPr>
            <p:ph idx="1" type="body"/>
          </p:nvPr>
        </p:nvSpPr>
        <p:spPr>
          <a:xfrm>
            <a:off x="755650" y="5078412"/>
            <a:ext cx="6048375" cy="48117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idx="10" type="dt"/>
          </p:nvPr>
        </p:nvSpPr>
        <p:spPr>
          <a:xfrm>
            <a:off x="456876" y="4685532"/>
            <a:ext cx="2127900" cy="35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1" type="ftr"/>
          </p:nvPr>
        </p:nvSpPr>
        <p:spPr>
          <a:xfrm>
            <a:off x="3127926" y="4685532"/>
            <a:ext cx="2896800" cy="35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6556116" y="4685532"/>
            <a:ext cx="2128800" cy="35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b="0" i="0" sz="1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b="0" i="0" sz="1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b="0" i="0" sz="1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b="0" i="0" sz="1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b="0" i="0" sz="1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b="0" i="0" sz="1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b="0" i="0" sz="1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b="0" i="0" sz="1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b="0" i="0" sz="1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 txBox="1"/>
          <p:nvPr>
            <p:ph type="title"/>
          </p:nvPr>
        </p:nvSpPr>
        <p:spPr>
          <a:xfrm rot="5400000">
            <a:off x="5459250" y="1372972"/>
            <a:ext cx="4391700" cy="205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" type="body"/>
          </p:nvPr>
        </p:nvSpPr>
        <p:spPr>
          <a:xfrm rot="5400000">
            <a:off x="1276741" y="-614978"/>
            <a:ext cx="4391700" cy="6032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9175">
            <a:noAutofit/>
          </a:bodyPr>
          <a:lstStyle>
            <a:lvl1pPr indent="-228600" lvl="0" marL="45720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indent="-228600" lvl="1" marL="914400" algn="l">
              <a:lnSpc>
                <a:spcPct val="93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/>
            </a:lvl2pPr>
            <a:lvl3pPr indent="-228600" lvl="2" marL="1371600" algn="l">
              <a:lnSpc>
                <a:spcPct val="93000"/>
              </a:lnSpc>
              <a:spcBef>
                <a:spcPts val="800"/>
              </a:spcBef>
              <a:spcAft>
                <a:spcPts val="0"/>
              </a:spcAft>
              <a:buSzPts val="1000"/>
              <a:buNone/>
              <a:defRPr/>
            </a:lvl3pPr>
            <a:lvl4pPr indent="-228600" lvl="3" marL="1828800" algn="l">
              <a:lnSpc>
                <a:spcPct val="93000"/>
              </a:lnSpc>
              <a:spcBef>
                <a:spcPts val="600"/>
              </a:spcBef>
              <a:spcAft>
                <a:spcPts val="0"/>
              </a:spcAft>
              <a:buSzPts val="1000"/>
              <a:buNone/>
              <a:defRPr/>
            </a:lvl4pPr>
            <a:lvl5pPr indent="-228600" lvl="4" marL="2286000" algn="l">
              <a:lnSpc>
                <a:spcPct val="93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/>
            </a:lvl5pPr>
            <a:lvl6pPr indent="-228600" lvl="5" marL="2743200" algn="l">
              <a:lnSpc>
                <a:spcPct val="93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6pPr>
            <a:lvl7pPr indent="-228600" lvl="6" marL="3200400" algn="l">
              <a:lnSpc>
                <a:spcPct val="93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7pPr>
            <a:lvl8pPr indent="-228600" lvl="7" marL="3657600" algn="l">
              <a:lnSpc>
                <a:spcPct val="93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8pPr>
            <a:lvl9pPr indent="-228600" lvl="8" marL="4114800" algn="l">
              <a:lnSpc>
                <a:spcPct val="93000"/>
              </a:lnSpc>
              <a:spcBef>
                <a:spcPts val="200"/>
              </a:spcBef>
              <a:spcAft>
                <a:spcPts val="200"/>
              </a:spcAft>
              <a:buSzPts val="10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0" type="dt"/>
          </p:nvPr>
        </p:nvSpPr>
        <p:spPr>
          <a:xfrm>
            <a:off x="456876" y="4685532"/>
            <a:ext cx="2127900" cy="35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1" type="ftr"/>
          </p:nvPr>
        </p:nvSpPr>
        <p:spPr>
          <a:xfrm>
            <a:off x="3127926" y="4685532"/>
            <a:ext cx="2896800" cy="35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2" type="sldNum"/>
          </p:nvPr>
        </p:nvSpPr>
        <p:spPr>
          <a:xfrm>
            <a:off x="6556116" y="4685532"/>
            <a:ext cx="2128800" cy="35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b="0" i="0" sz="1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b="0" i="0" sz="1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b="0" i="0" sz="1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b="0" i="0" sz="1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b="0" i="0" sz="1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b="0" i="0" sz="1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b="0" i="0" sz="1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b="0" i="0" sz="1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b="0" i="0" sz="1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 txBox="1"/>
          <p:nvPr>
            <p:ph type="title"/>
          </p:nvPr>
        </p:nvSpPr>
        <p:spPr>
          <a:xfrm>
            <a:off x="456876" y="205222"/>
            <a:ext cx="8226000" cy="85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" type="body"/>
          </p:nvPr>
        </p:nvSpPr>
        <p:spPr>
          <a:xfrm rot="5400000">
            <a:off x="2873003" y="-1212954"/>
            <a:ext cx="3393600" cy="822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9175">
            <a:noAutofit/>
          </a:bodyPr>
          <a:lstStyle>
            <a:lvl1pPr indent="-228600" lvl="0" marL="45720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indent="-228600" lvl="1" marL="914400" algn="l">
              <a:lnSpc>
                <a:spcPct val="93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/>
            </a:lvl2pPr>
            <a:lvl3pPr indent="-228600" lvl="2" marL="1371600" algn="l">
              <a:lnSpc>
                <a:spcPct val="93000"/>
              </a:lnSpc>
              <a:spcBef>
                <a:spcPts val="800"/>
              </a:spcBef>
              <a:spcAft>
                <a:spcPts val="0"/>
              </a:spcAft>
              <a:buSzPts val="1000"/>
              <a:buNone/>
              <a:defRPr/>
            </a:lvl3pPr>
            <a:lvl4pPr indent="-228600" lvl="3" marL="1828800" algn="l">
              <a:lnSpc>
                <a:spcPct val="93000"/>
              </a:lnSpc>
              <a:spcBef>
                <a:spcPts val="600"/>
              </a:spcBef>
              <a:spcAft>
                <a:spcPts val="0"/>
              </a:spcAft>
              <a:buSzPts val="1000"/>
              <a:buNone/>
              <a:defRPr/>
            </a:lvl4pPr>
            <a:lvl5pPr indent="-228600" lvl="4" marL="2286000" algn="l">
              <a:lnSpc>
                <a:spcPct val="93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/>
            </a:lvl5pPr>
            <a:lvl6pPr indent="-228600" lvl="5" marL="2743200" algn="l">
              <a:lnSpc>
                <a:spcPct val="93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6pPr>
            <a:lvl7pPr indent="-228600" lvl="6" marL="3200400" algn="l">
              <a:lnSpc>
                <a:spcPct val="93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7pPr>
            <a:lvl8pPr indent="-228600" lvl="7" marL="3657600" algn="l">
              <a:lnSpc>
                <a:spcPct val="93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8pPr>
            <a:lvl9pPr indent="-228600" lvl="8" marL="4114800" algn="l">
              <a:lnSpc>
                <a:spcPct val="93000"/>
              </a:lnSpc>
              <a:spcBef>
                <a:spcPts val="200"/>
              </a:spcBef>
              <a:spcAft>
                <a:spcPts val="200"/>
              </a:spcAft>
              <a:buSzPts val="10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0" type="dt"/>
          </p:nvPr>
        </p:nvSpPr>
        <p:spPr>
          <a:xfrm>
            <a:off x="456876" y="4685532"/>
            <a:ext cx="2127900" cy="35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1" type="ftr"/>
          </p:nvPr>
        </p:nvSpPr>
        <p:spPr>
          <a:xfrm>
            <a:off x="3127926" y="4685532"/>
            <a:ext cx="2896800" cy="35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2" type="sldNum"/>
          </p:nvPr>
        </p:nvSpPr>
        <p:spPr>
          <a:xfrm>
            <a:off x="6556116" y="4685532"/>
            <a:ext cx="2128800" cy="35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b="0" i="0" sz="1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b="0" i="0" sz="1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b="0" i="0" sz="1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b="0" i="0" sz="1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b="0" i="0" sz="1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b="0" i="0" sz="1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b="0" i="0" sz="1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b="0" i="0" sz="1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b="0" i="0" sz="1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/>
          <p:nvPr>
            <p:ph type="title"/>
          </p:nvPr>
        </p:nvSpPr>
        <p:spPr>
          <a:xfrm>
            <a:off x="1792801" y="3600019"/>
            <a:ext cx="5486400" cy="425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1" sz="1400"/>
            </a:lvl1pPr>
            <a:lvl2pPr lvl="1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33" name="Google Shape;33;p5"/>
          <p:cNvSpPr/>
          <p:nvPr>
            <p:ph idx="2" type="pic"/>
          </p:nvPr>
        </p:nvSpPr>
        <p:spPr>
          <a:xfrm>
            <a:off x="1792801" y="459049"/>
            <a:ext cx="5486400" cy="3087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9175">
            <a:noAutofit/>
          </a:bodyPr>
          <a:lstStyle>
            <a:lvl1pPr lvl="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Times New Roman"/>
              <a:buNone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93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Times New Roman"/>
              <a:buNone/>
              <a:def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3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imes New Roman"/>
              <a:buNone/>
              <a:def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3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3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3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93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93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93000"/>
              </a:lnSpc>
              <a:spcBef>
                <a:spcPts val="200"/>
              </a:spcBef>
              <a:spcAft>
                <a:spcPts val="200"/>
              </a:spcAft>
              <a:buClr>
                <a:srgbClr val="000000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4" name="Google Shape;34;p5"/>
          <p:cNvSpPr txBox="1"/>
          <p:nvPr>
            <p:ph idx="1" type="body"/>
          </p:nvPr>
        </p:nvSpPr>
        <p:spPr>
          <a:xfrm>
            <a:off x="1792801" y="4025583"/>
            <a:ext cx="5486400" cy="60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9175">
            <a:noAutofit/>
          </a:bodyPr>
          <a:lstStyle>
            <a:lvl1pPr indent="-228600" lvl="0" marL="45720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indent="-228600" lvl="1" marL="914400" algn="l">
              <a:lnSpc>
                <a:spcPct val="93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800"/>
            </a:lvl2pPr>
            <a:lvl3pPr indent="-228600" lvl="2" marL="1371600" algn="l">
              <a:lnSpc>
                <a:spcPct val="93000"/>
              </a:lnSpc>
              <a:spcBef>
                <a:spcPts val="800"/>
              </a:spcBef>
              <a:spcAft>
                <a:spcPts val="0"/>
              </a:spcAft>
              <a:buSzPts val="700"/>
              <a:buNone/>
              <a:defRPr sz="700"/>
            </a:lvl3pPr>
            <a:lvl4pPr indent="-228600" lvl="3" marL="1828800" algn="l">
              <a:lnSpc>
                <a:spcPct val="93000"/>
              </a:lnSpc>
              <a:spcBef>
                <a:spcPts val="600"/>
              </a:spcBef>
              <a:spcAft>
                <a:spcPts val="0"/>
              </a:spcAft>
              <a:buSzPts val="600"/>
              <a:buNone/>
              <a:defRPr sz="600"/>
            </a:lvl4pPr>
            <a:lvl5pPr indent="-228600" lvl="4" marL="2286000" algn="l">
              <a:lnSpc>
                <a:spcPct val="93000"/>
              </a:lnSpc>
              <a:spcBef>
                <a:spcPts val="400"/>
              </a:spcBef>
              <a:spcAft>
                <a:spcPts val="0"/>
              </a:spcAft>
              <a:buSzPts val="600"/>
              <a:buNone/>
              <a:defRPr sz="600"/>
            </a:lvl5pPr>
            <a:lvl6pPr indent="-228600" lvl="5" marL="2743200" algn="l">
              <a:lnSpc>
                <a:spcPct val="93000"/>
              </a:lnSpc>
              <a:spcBef>
                <a:spcPts val="200"/>
              </a:spcBef>
              <a:spcAft>
                <a:spcPts val="0"/>
              </a:spcAft>
              <a:buSzPts val="600"/>
              <a:buNone/>
              <a:defRPr sz="600"/>
            </a:lvl6pPr>
            <a:lvl7pPr indent="-228600" lvl="6" marL="3200400" algn="l">
              <a:lnSpc>
                <a:spcPct val="93000"/>
              </a:lnSpc>
              <a:spcBef>
                <a:spcPts val="200"/>
              </a:spcBef>
              <a:spcAft>
                <a:spcPts val="0"/>
              </a:spcAft>
              <a:buSzPts val="600"/>
              <a:buNone/>
              <a:defRPr sz="600"/>
            </a:lvl7pPr>
            <a:lvl8pPr indent="-228600" lvl="7" marL="3657600" algn="l">
              <a:lnSpc>
                <a:spcPct val="93000"/>
              </a:lnSpc>
              <a:spcBef>
                <a:spcPts val="200"/>
              </a:spcBef>
              <a:spcAft>
                <a:spcPts val="0"/>
              </a:spcAft>
              <a:buSzPts val="600"/>
              <a:buNone/>
              <a:defRPr sz="600"/>
            </a:lvl8pPr>
            <a:lvl9pPr indent="-228600" lvl="8" marL="4114800" algn="l">
              <a:lnSpc>
                <a:spcPct val="93000"/>
              </a:lnSpc>
              <a:spcBef>
                <a:spcPts val="200"/>
              </a:spcBef>
              <a:spcAft>
                <a:spcPts val="200"/>
              </a:spcAft>
              <a:buSzPts val="600"/>
              <a:buNone/>
              <a:defRPr sz="600"/>
            </a:lvl9pPr>
          </a:lstStyle>
          <a:p/>
        </p:txBody>
      </p:sp>
      <p:sp>
        <p:nvSpPr>
          <p:cNvPr id="35" name="Google Shape;35;p5"/>
          <p:cNvSpPr txBox="1"/>
          <p:nvPr>
            <p:ph idx="10" type="dt"/>
          </p:nvPr>
        </p:nvSpPr>
        <p:spPr>
          <a:xfrm>
            <a:off x="456876" y="4685532"/>
            <a:ext cx="2127900" cy="35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11" type="ftr"/>
          </p:nvPr>
        </p:nvSpPr>
        <p:spPr>
          <a:xfrm>
            <a:off x="3127926" y="4685532"/>
            <a:ext cx="2896800" cy="35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2" type="sldNum"/>
          </p:nvPr>
        </p:nvSpPr>
        <p:spPr>
          <a:xfrm>
            <a:off x="6556116" y="4685532"/>
            <a:ext cx="2128800" cy="35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b="0" i="0" sz="1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b="0" i="0" sz="1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b="0" i="0" sz="1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b="0" i="0" sz="1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b="0" i="0" sz="1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b="0" i="0" sz="1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b="0" i="0" sz="1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b="0" i="0" sz="1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b="0" i="0" sz="1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/>
          <p:nvPr>
            <p:ph type="title"/>
          </p:nvPr>
        </p:nvSpPr>
        <p:spPr>
          <a:xfrm>
            <a:off x="457920" y="205222"/>
            <a:ext cx="3008100" cy="870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1" sz="1400"/>
            </a:lvl1pPr>
            <a:lvl2pPr lvl="1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1" type="body"/>
          </p:nvPr>
        </p:nvSpPr>
        <p:spPr>
          <a:xfrm>
            <a:off x="3575521" y="205222"/>
            <a:ext cx="5112000" cy="438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9175">
            <a:noAutofit/>
          </a:bodyPr>
          <a:lstStyle>
            <a:lvl1pPr indent="-228600" lvl="0" marL="45720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2200"/>
            </a:lvl1pPr>
            <a:lvl2pPr indent="-228600" lvl="1" marL="914400" algn="l">
              <a:lnSpc>
                <a:spcPct val="93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900"/>
            </a:lvl2pPr>
            <a:lvl3pPr indent="-228600" lvl="2" marL="1371600" algn="l">
              <a:lnSpc>
                <a:spcPct val="93000"/>
              </a:lnSpc>
              <a:spcBef>
                <a:spcPts val="800"/>
              </a:spcBef>
              <a:spcAft>
                <a:spcPts val="0"/>
              </a:spcAft>
              <a:buSzPts val="1000"/>
              <a:buNone/>
              <a:defRPr sz="1600"/>
            </a:lvl3pPr>
            <a:lvl4pPr indent="-228600" lvl="3" marL="1828800" algn="l">
              <a:lnSpc>
                <a:spcPct val="93000"/>
              </a:lnSpc>
              <a:spcBef>
                <a:spcPts val="600"/>
              </a:spcBef>
              <a:spcAft>
                <a:spcPts val="0"/>
              </a:spcAft>
              <a:buSzPts val="1000"/>
              <a:buNone/>
              <a:defRPr sz="1400"/>
            </a:lvl4pPr>
            <a:lvl5pPr indent="-228600" lvl="4" marL="2286000" algn="l">
              <a:lnSpc>
                <a:spcPct val="93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 sz="1400"/>
            </a:lvl5pPr>
            <a:lvl6pPr indent="-228600" lvl="5" marL="2743200" algn="l">
              <a:lnSpc>
                <a:spcPct val="93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 sz="1400"/>
            </a:lvl6pPr>
            <a:lvl7pPr indent="-228600" lvl="6" marL="3200400" algn="l">
              <a:lnSpc>
                <a:spcPct val="93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 sz="1400"/>
            </a:lvl7pPr>
            <a:lvl8pPr indent="-228600" lvl="7" marL="3657600" algn="l">
              <a:lnSpc>
                <a:spcPct val="93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 sz="1400"/>
            </a:lvl8pPr>
            <a:lvl9pPr indent="-228600" lvl="8" marL="4114800" algn="l">
              <a:lnSpc>
                <a:spcPct val="93000"/>
              </a:lnSpc>
              <a:spcBef>
                <a:spcPts val="200"/>
              </a:spcBef>
              <a:spcAft>
                <a:spcPts val="200"/>
              </a:spcAft>
              <a:buSzPts val="1000"/>
              <a:buNone/>
              <a:defRPr sz="1400"/>
            </a:lvl9pPr>
          </a:lstStyle>
          <a:p/>
        </p:txBody>
      </p:sp>
      <p:sp>
        <p:nvSpPr>
          <p:cNvPr id="41" name="Google Shape;41;p6"/>
          <p:cNvSpPr txBox="1"/>
          <p:nvPr>
            <p:ph idx="2" type="body"/>
          </p:nvPr>
        </p:nvSpPr>
        <p:spPr>
          <a:xfrm>
            <a:off x="457920" y="1075794"/>
            <a:ext cx="3008100" cy="35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9175">
            <a:noAutofit/>
          </a:bodyPr>
          <a:lstStyle>
            <a:lvl1pPr indent="-228600" lvl="0" marL="45720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indent="-228600" lvl="1" marL="914400" algn="l">
              <a:lnSpc>
                <a:spcPct val="93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800"/>
            </a:lvl2pPr>
            <a:lvl3pPr indent="-228600" lvl="2" marL="1371600" algn="l">
              <a:lnSpc>
                <a:spcPct val="93000"/>
              </a:lnSpc>
              <a:spcBef>
                <a:spcPts val="800"/>
              </a:spcBef>
              <a:spcAft>
                <a:spcPts val="0"/>
              </a:spcAft>
              <a:buSzPts val="700"/>
              <a:buNone/>
              <a:defRPr sz="700"/>
            </a:lvl3pPr>
            <a:lvl4pPr indent="-228600" lvl="3" marL="1828800" algn="l">
              <a:lnSpc>
                <a:spcPct val="93000"/>
              </a:lnSpc>
              <a:spcBef>
                <a:spcPts val="600"/>
              </a:spcBef>
              <a:spcAft>
                <a:spcPts val="0"/>
              </a:spcAft>
              <a:buSzPts val="600"/>
              <a:buNone/>
              <a:defRPr sz="600"/>
            </a:lvl4pPr>
            <a:lvl5pPr indent="-228600" lvl="4" marL="2286000" algn="l">
              <a:lnSpc>
                <a:spcPct val="93000"/>
              </a:lnSpc>
              <a:spcBef>
                <a:spcPts val="400"/>
              </a:spcBef>
              <a:spcAft>
                <a:spcPts val="0"/>
              </a:spcAft>
              <a:buSzPts val="600"/>
              <a:buNone/>
              <a:defRPr sz="600"/>
            </a:lvl5pPr>
            <a:lvl6pPr indent="-228600" lvl="5" marL="2743200" algn="l">
              <a:lnSpc>
                <a:spcPct val="93000"/>
              </a:lnSpc>
              <a:spcBef>
                <a:spcPts val="200"/>
              </a:spcBef>
              <a:spcAft>
                <a:spcPts val="0"/>
              </a:spcAft>
              <a:buSzPts val="600"/>
              <a:buNone/>
              <a:defRPr sz="600"/>
            </a:lvl6pPr>
            <a:lvl7pPr indent="-228600" lvl="6" marL="3200400" algn="l">
              <a:lnSpc>
                <a:spcPct val="93000"/>
              </a:lnSpc>
              <a:spcBef>
                <a:spcPts val="200"/>
              </a:spcBef>
              <a:spcAft>
                <a:spcPts val="0"/>
              </a:spcAft>
              <a:buSzPts val="600"/>
              <a:buNone/>
              <a:defRPr sz="600"/>
            </a:lvl7pPr>
            <a:lvl8pPr indent="-228600" lvl="7" marL="3657600" algn="l">
              <a:lnSpc>
                <a:spcPct val="93000"/>
              </a:lnSpc>
              <a:spcBef>
                <a:spcPts val="200"/>
              </a:spcBef>
              <a:spcAft>
                <a:spcPts val="0"/>
              </a:spcAft>
              <a:buSzPts val="600"/>
              <a:buNone/>
              <a:defRPr sz="600"/>
            </a:lvl8pPr>
            <a:lvl9pPr indent="-228600" lvl="8" marL="4114800" algn="l">
              <a:lnSpc>
                <a:spcPct val="93000"/>
              </a:lnSpc>
              <a:spcBef>
                <a:spcPts val="200"/>
              </a:spcBef>
              <a:spcAft>
                <a:spcPts val="200"/>
              </a:spcAft>
              <a:buSzPts val="600"/>
              <a:buNone/>
              <a:defRPr sz="600"/>
            </a:lvl9pPr>
          </a:lstStyle>
          <a:p/>
        </p:txBody>
      </p:sp>
      <p:sp>
        <p:nvSpPr>
          <p:cNvPr id="42" name="Google Shape;42;p6"/>
          <p:cNvSpPr txBox="1"/>
          <p:nvPr>
            <p:ph idx="10" type="dt"/>
          </p:nvPr>
        </p:nvSpPr>
        <p:spPr>
          <a:xfrm>
            <a:off x="456876" y="4685532"/>
            <a:ext cx="2127900" cy="35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1" type="ftr"/>
          </p:nvPr>
        </p:nvSpPr>
        <p:spPr>
          <a:xfrm>
            <a:off x="3127926" y="4685532"/>
            <a:ext cx="2896800" cy="35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12" type="sldNum"/>
          </p:nvPr>
        </p:nvSpPr>
        <p:spPr>
          <a:xfrm>
            <a:off x="6556116" y="4685532"/>
            <a:ext cx="2128800" cy="35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b="0" i="0" sz="1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b="0" i="0" sz="1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b="0" i="0" sz="1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b="0" i="0" sz="1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b="0" i="0" sz="1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b="0" i="0" sz="1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b="0" i="0" sz="1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b="0" i="0" sz="1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b="0" i="0" sz="1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/>
          <p:nvPr>
            <p:ph type="title"/>
          </p:nvPr>
        </p:nvSpPr>
        <p:spPr>
          <a:xfrm>
            <a:off x="456876" y="205222"/>
            <a:ext cx="8226000" cy="85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0" type="dt"/>
          </p:nvPr>
        </p:nvSpPr>
        <p:spPr>
          <a:xfrm>
            <a:off x="456876" y="4685532"/>
            <a:ext cx="2127900" cy="35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1" type="ftr"/>
          </p:nvPr>
        </p:nvSpPr>
        <p:spPr>
          <a:xfrm>
            <a:off x="3127926" y="4685532"/>
            <a:ext cx="2896800" cy="35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6556116" y="4685532"/>
            <a:ext cx="2128800" cy="35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b="0" i="0" sz="1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b="0" i="0" sz="1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b="0" i="0" sz="1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b="0" i="0" sz="1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b="0" i="0" sz="1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b="0" i="0" sz="1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b="0" i="0" sz="1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b="0" i="0" sz="1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b="0" i="0" sz="1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/>
          <p:nvPr>
            <p:ph type="title"/>
          </p:nvPr>
        </p:nvSpPr>
        <p:spPr>
          <a:xfrm>
            <a:off x="457921" y="206303"/>
            <a:ext cx="8229600" cy="85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" type="body"/>
          </p:nvPr>
        </p:nvSpPr>
        <p:spPr>
          <a:xfrm>
            <a:off x="457920" y="1151401"/>
            <a:ext cx="4039200" cy="479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19175">
            <a:noAutofit/>
          </a:bodyPr>
          <a:lstStyle>
            <a:lvl1pPr indent="-228600" lvl="0" marL="45720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1" sz="1600"/>
            </a:lvl1pPr>
            <a:lvl2pPr indent="-228600" lvl="1" marL="914400" algn="l">
              <a:lnSpc>
                <a:spcPct val="93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b="1" sz="1400"/>
            </a:lvl2pPr>
            <a:lvl3pPr indent="-228600" lvl="2" marL="1371600" algn="l">
              <a:lnSpc>
                <a:spcPct val="93000"/>
              </a:lnSpc>
              <a:spcBef>
                <a:spcPts val="800"/>
              </a:spcBef>
              <a:spcAft>
                <a:spcPts val="0"/>
              </a:spcAft>
              <a:buSzPts val="1200"/>
              <a:buNone/>
              <a:defRPr b="1" sz="1200"/>
            </a:lvl3pPr>
            <a:lvl4pPr indent="-228600" lvl="3" marL="1828800" algn="l">
              <a:lnSpc>
                <a:spcPct val="93000"/>
              </a:lnSpc>
              <a:spcBef>
                <a:spcPts val="600"/>
              </a:spcBef>
              <a:spcAft>
                <a:spcPts val="0"/>
              </a:spcAft>
              <a:buSzPts val="1100"/>
              <a:buNone/>
              <a:defRPr b="1" sz="1100"/>
            </a:lvl4pPr>
            <a:lvl5pPr indent="-228600" lvl="4" marL="2286000" algn="l">
              <a:lnSpc>
                <a:spcPct val="93000"/>
              </a:lnSpc>
              <a:spcBef>
                <a:spcPts val="400"/>
              </a:spcBef>
              <a:spcAft>
                <a:spcPts val="0"/>
              </a:spcAft>
              <a:buSzPts val="1100"/>
              <a:buNone/>
              <a:defRPr b="1" sz="1100"/>
            </a:lvl5pPr>
            <a:lvl6pPr indent="-228600" lvl="5" marL="2743200" algn="l">
              <a:lnSpc>
                <a:spcPct val="93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 b="1" sz="1100"/>
            </a:lvl6pPr>
            <a:lvl7pPr indent="-228600" lvl="6" marL="3200400" algn="l">
              <a:lnSpc>
                <a:spcPct val="93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 b="1" sz="1100"/>
            </a:lvl7pPr>
            <a:lvl8pPr indent="-228600" lvl="7" marL="3657600" algn="l">
              <a:lnSpc>
                <a:spcPct val="93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 b="1" sz="1100"/>
            </a:lvl8pPr>
            <a:lvl9pPr indent="-228600" lvl="8" marL="4114800" algn="l">
              <a:lnSpc>
                <a:spcPct val="93000"/>
              </a:lnSpc>
              <a:spcBef>
                <a:spcPts val="200"/>
              </a:spcBef>
              <a:spcAft>
                <a:spcPts val="200"/>
              </a:spcAft>
              <a:buSzPts val="1100"/>
              <a:buNone/>
              <a:defRPr b="1" sz="1100"/>
            </a:lvl9pPr>
          </a:lstStyle>
          <a:p/>
        </p:txBody>
      </p:sp>
      <p:sp>
        <p:nvSpPr>
          <p:cNvPr id="53" name="Google Shape;53;p8"/>
          <p:cNvSpPr txBox="1"/>
          <p:nvPr>
            <p:ph idx="2" type="body"/>
          </p:nvPr>
        </p:nvSpPr>
        <p:spPr>
          <a:xfrm>
            <a:off x="457920" y="1630971"/>
            <a:ext cx="4039200" cy="29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9175">
            <a:noAutofit/>
          </a:bodyPr>
          <a:lstStyle>
            <a:lvl1pPr indent="-228600" lvl="0" marL="45720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600"/>
            </a:lvl1pPr>
            <a:lvl2pPr indent="-228600" lvl="1" marL="914400" algn="l">
              <a:lnSpc>
                <a:spcPct val="93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400"/>
            </a:lvl2pPr>
            <a:lvl3pPr indent="-228600" lvl="2" marL="1371600" algn="l">
              <a:lnSpc>
                <a:spcPct val="93000"/>
              </a:lnSpc>
              <a:spcBef>
                <a:spcPts val="800"/>
              </a:spcBef>
              <a:spcAft>
                <a:spcPts val="0"/>
              </a:spcAft>
              <a:buSzPts val="1000"/>
              <a:buNone/>
              <a:defRPr sz="1200"/>
            </a:lvl3pPr>
            <a:lvl4pPr indent="-228600" lvl="3" marL="1828800" algn="l">
              <a:lnSpc>
                <a:spcPct val="93000"/>
              </a:lnSpc>
              <a:spcBef>
                <a:spcPts val="600"/>
              </a:spcBef>
              <a:spcAft>
                <a:spcPts val="0"/>
              </a:spcAft>
              <a:buSzPts val="1000"/>
              <a:buNone/>
              <a:defRPr sz="1100"/>
            </a:lvl4pPr>
            <a:lvl5pPr indent="-228600" lvl="4" marL="2286000" algn="l">
              <a:lnSpc>
                <a:spcPct val="93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 sz="1100"/>
            </a:lvl5pPr>
            <a:lvl6pPr indent="-228600" lvl="5" marL="2743200" algn="l">
              <a:lnSpc>
                <a:spcPct val="93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 sz="1100"/>
            </a:lvl6pPr>
            <a:lvl7pPr indent="-228600" lvl="6" marL="3200400" algn="l">
              <a:lnSpc>
                <a:spcPct val="93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 sz="1100"/>
            </a:lvl7pPr>
            <a:lvl8pPr indent="-228600" lvl="7" marL="3657600" algn="l">
              <a:lnSpc>
                <a:spcPct val="93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 sz="1100"/>
            </a:lvl8pPr>
            <a:lvl9pPr indent="-228600" lvl="8" marL="4114800" algn="l">
              <a:lnSpc>
                <a:spcPct val="93000"/>
              </a:lnSpc>
              <a:spcBef>
                <a:spcPts val="200"/>
              </a:spcBef>
              <a:spcAft>
                <a:spcPts val="200"/>
              </a:spcAft>
              <a:buSzPts val="1000"/>
              <a:buNone/>
              <a:defRPr sz="1100"/>
            </a:lvl9pPr>
          </a:lstStyle>
          <a:p/>
        </p:txBody>
      </p:sp>
      <p:sp>
        <p:nvSpPr>
          <p:cNvPr id="54" name="Google Shape;54;p8"/>
          <p:cNvSpPr txBox="1"/>
          <p:nvPr>
            <p:ph idx="3" type="body"/>
          </p:nvPr>
        </p:nvSpPr>
        <p:spPr>
          <a:xfrm>
            <a:off x="4645440" y="1151401"/>
            <a:ext cx="4042200" cy="479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19175">
            <a:noAutofit/>
          </a:bodyPr>
          <a:lstStyle>
            <a:lvl1pPr indent="-228600" lvl="0" marL="45720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1" sz="1600"/>
            </a:lvl1pPr>
            <a:lvl2pPr indent="-228600" lvl="1" marL="914400" algn="l">
              <a:lnSpc>
                <a:spcPct val="93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b="1" sz="1400"/>
            </a:lvl2pPr>
            <a:lvl3pPr indent="-228600" lvl="2" marL="1371600" algn="l">
              <a:lnSpc>
                <a:spcPct val="93000"/>
              </a:lnSpc>
              <a:spcBef>
                <a:spcPts val="800"/>
              </a:spcBef>
              <a:spcAft>
                <a:spcPts val="0"/>
              </a:spcAft>
              <a:buSzPts val="1200"/>
              <a:buNone/>
              <a:defRPr b="1" sz="1200"/>
            </a:lvl3pPr>
            <a:lvl4pPr indent="-228600" lvl="3" marL="1828800" algn="l">
              <a:lnSpc>
                <a:spcPct val="93000"/>
              </a:lnSpc>
              <a:spcBef>
                <a:spcPts val="600"/>
              </a:spcBef>
              <a:spcAft>
                <a:spcPts val="0"/>
              </a:spcAft>
              <a:buSzPts val="1100"/>
              <a:buNone/>
              <a:defRPr b="1" sz="1100"/>
            </a:lvl4pPr>
            <a:lvl5pPr indent="-228600" lvl="4" marL="2286000" algn="l">
              <a:lnSpc>
                <a:spcPct val="93000"/>
              </a:lnSpc>
              <a:spcBef>
                <a:spcPts val="400"/>
              </a:spcBef>
              <a:spcAft>
                <a:spcPts val="0"/>
              </a:spcAft>
              <a:buSzPts val="1100"/>
              <a:buNone/>
              <a:defRPr b="1" sz="1100"/>
            </a:lvl5pPr>
            <a:lvl6pPr indent="-228600" lvl="5" marL="2743200" algn="l">
              <a:lnSpc>
                <a:spcPct val="93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 b="1" sz="1100"/>
            </a:lvl6pPr>
            <a:lvl7pPr indent="-228600" lvl="6" marL="3200400" algn="l">
              <a:lnSpc>
                <a:spcPct val="93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 b="1" sz="1100"/>
            </a:lvl7pPr>
            <a:lvl8pPr indent="-228600" lvl="7" marL="3657600" algn="l">
              <a:lnSpc>
                <a:spcPct val="93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 b="1" sz="1100"/>
            </a:lvl8pPr>
            <a:lvl9pPr indent="-228600" lvl="8" marL="4114800" algn="l">
              <a:lnSpc>
                <a:spcPct val="93000"/>
              </a:lnSpc>
              <a:spcBef>
                <a:spcPts val="200"/>
              </a:spcBef>
              <a:spcAft>
                <a:spcPts val="200"/>
              </a:spcAft>
              <a:buSzPts val="1100"/>
              <a:buNone/>
              <a:defRPr b="1" sz="1100"/>
            </a:lvl9pPr>
          </a:lstStyle>
          <a:p/>
        </p:txBody>
      </p:sp>
      <p:sp>
        <p:nvSpPr>
          <p:cNvPr id="55" name="Google Shape;55;p8"/>
          <p:cNvSpPr txBox="1"/>
          <p:nvPr>
            <p:ph idx="4" type="body"/>
          </p:nvPr>
        </p:nvSpPr>
        <p:spPr>
          <a:xfrm>
            <a:off x="4645440" y="1630971"/>
            <a:ext cx="4042200" cy="29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9175">
            <a:noAutofit/>
          </a:bodyPr>
          <a:lstStyle>
            <a:lvl1pPr indent="-228600" lvl="0" marL="45720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600"/>
            </a:lvl1pPr>
            <a:lvl2pPr indent="-228600" lvl="1" marL="914400" algn="l">
              <a:lnSpc>
                <a:spcPct val="93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400"/>
            </a:lvl2pPr>
            <a:lvl3pPr indent="-228600" lvl="2" marL="1371600" algn="l">
              <a:lnSpc>
                <a:spcPct val="93000"/>
              </a:lnSpc>
              <a:spcBef>
                <a:spcPts val="800"/>
              </a:spcBef>
              <a:spcAft>
                <a:spcPts val="0"/>
              </a:spcAft>
              <a:buSzPts val="1000"/>
              <a:buNone/>
              <a:defRPr sz="1200"/>
            </a:lvl3pPr>
            <a:lvl4pPr indent="-228600" lvl="3" marL="1828800" algn="l">
              <a:lnSpc>
                <a:spcPct val="93000"/>
              </a:lnSpc>
              <a:spcBef>
                <a:spcPts val="600"/>
              </a:spcBef>
              <a:spcAft>
                <a:spcPts val="0"/>
              </a:spcAft>
              <a:buSzPts val="1000"/>
              <a:buNone/>
              <a:defRPr sz="1100"/>
            </a:lvl4pPr>
            <a:lvl5pPr indent="-228600" lvl="4" marL="2286000" algn="l">
              <a:lnSpc>
                <a:spcPct val="93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 sz="1100"/>
            </a:lvl5pPr>
            <a:lvl6pPr indent="-228600" lvl="5" marL="2743200" algn="l">
              <a:lnSpc>
                <a:spcPct val="93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 sz="1100"/>
            </a:lvl6pPr>
            <a:lvl7pPr indent="-228600" lvl="6" marL="3200400" algn="l">
              <a:lnSpc>
                <a:spcPct val="93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 sz="1100"/>
            </a:lvl7pPr>
            <a:lvl8pPr indent="-228600" lvl="7" marL="3657600" algn="l">
              <a:lnSpc>
                <a:spcPct val="93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 sz="1100"/>
            </a:lvl8pPr>
            <a:lvl9pPr indent="-228600" lvl="8" marL="4114800" algn="l">
              <a:lnSpc>
                <a:spcPct val="93000"/>
              </a:lnSpc>
              <a:spcBef>
                <a:spcPts val="200"/>
              </a:spcBef>
              <a:spcAft>
                <a:spcPts val="200"/>
              </a:spcAft>
              <a:buSzPts val="1000"/>
              <a:buNone/>
              <a:defRPr sz="1100"/>
            </a:lvl9pPr>
          </a:lstStyle>
          <a:p/>
        </p:txBody>
      </p:sp>
      <p:sp>
        <p:nvSpPr>
          <p:cNvPr id="56" name="Google Shape;56;p8"/>
          <p:cNvSpPr txBox="1"/>
          <p:nvPr>
            <p:ph idx="10" type="dt"/>
          </p:nvPr>
        </p:nvSpPr>
        <p:spPr>
          <a:xfrm>
            <a:off x="456876" y="4685532"/>
            <a:ext cx="2127900" cy="35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1" type="ftr"/>
          </p:nvPr>
        </p:nvSpPr>
        <p:spPr>
          <a:xfrm>
            <a:off x="3127926" y="4685532"/>
            <a:ext cx="2896800" cy="35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58" name="Google Shape;58;p8"/>
          <p:cNvSpPr txBox="1"/>
          <p:nvPr>
            <p:ph idx="12" type="sldNum"/>
          </p:nvPr>
        </p:nvSpPr>
        <p:spPr>
          <a:xfrm>
            <a:off x="6556116" y="4685532"/>
            <a:ext cx="2128800" cy="35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b="0" i="0" sz="1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b="0" i="0" sz="1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b="0" i="0" sz="1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b="0" i="0" sz="1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b="0" i="0" sz="1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b="0" i="0" sz="1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b="0" i="0" sz="1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b="0" i="0" sz="1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b="0" i="0" sz="1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 txBox="1"/>
          <p:nvPr>
            <p:ph type="title"/>
          </p:nvPr>
        </p:nvSpPr>
        <p:spPr>
          <a:xfrm>
            <a:off x="456876" y="205222"/>
            <a:ext cx="8226000" cy="85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61" name="Google Shape;61;p9"/>
          <p:cNvSpPr txBox="1"/>
          <p:nvPr>
            <p:ph idx="1" type="body"/>
          </p:nvPr>
        </p:nvSpPr>
        <p:spPr>
          <a:xfrm>
            <a:off x="456480" y="1203247"/>
            <a:ext cx="4043400" cy="3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9175">
            <a:noAutofit/>
          </a:bodyPr>
          <a:lstStyle>
            <a:lvl1pPr indent="-228600" lvl="0" marL="45720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900"/>
            </a:lvl1pPr>
            <a:lvl2pPr indent="-228600" lvl="1" marL="914400" algn="l">
              <a:lnSpc>
                <a:spcPct val="93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600"/>
            </a:lvl2pPr>
            <a:lvl3pPr indent="-228600" lvl="2" marL="1371600" algn="l">
              <a:lnSpc>
                <a:spcPct val="93000"/>
              </a:lnSpc>
              <a:spcBef>
                <a:spcPts val="800"/>
              </a:spcBef>
              <a:spcAft>
                <a:spcPts val="0"/>
              </a:spcAft>
              <a:buSzPts val="1000"/>
              <a:buNone/>
              <a:defRPr sz="1400"/>
            </a:lvl3pPr>
            <a:lvl4pPr indent="-228600" lvl="3" marL="1828800" algn="l">
              <a:lnSpc>
                <a:spcPct val="93000"/>
              </a:lnSpc>
              <a:spcBef>
                <a:spcPts val="600"/>
              </a:spcBef>
              <a:spcAft>
                <a:spcPts val="0"/>
              </a:spcAft>
              <a:buSzPts val="1000"/>
              <a:buNone/>
              <a:defRPr sz="1200"/>
            </a:lvl4pPr>
            <a:lvl5pPr indent="-228600" lvl="4" marL="2286000" algn="l">
              <a:lnSpc>
                <a:spcPct val="93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 sz="1200"/>
            </a:lvl5pPr>
            <a:lvl6pPr indent="-228600" lvl="5" marL="2743200" algn="l">
              <a:lnSpc>
                <a:spcPct val="93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 sz="1200"/>
            </a:lvl6pPr>
            <a:lvl7pPr indent="-228600" lvl="6" marL="3200400" algn="l">
              <a:lnSpc>
                <a:spcPct val="93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 sz="1200"/>
            </a:lvl7pPr>
            <a:lvl8pPr indent="-228600" lvl="7" marL="3657600" algn="l">
              <a:lnSpc>
                <a:spcPct val="93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 sz="1200"/>
            </a:lvl8pPr>
            <a:lvl9pPr indent="-228600" lvl="8" marL="4114800" algn="l">
              <a:lnSpc>
                <a:spcPct val="93000"/>
              </a:lnSpc>
              <a:spcBef>
                <a:spcPts val="200"/>
              </a:spcBef>
              <a:spcAft>
                <a:spcPts val="200"/>
              </a:spcAft>
              <a:buSzPts val="1000"/>
              <a:buNone/>
              <a:defRPr sz="1200"/>
            </a:lvl9pPr>
          </a:lstStyle>
          <a:p/>
        </p:txBody>
      </p:sp>
      <p:sp>
        <p:nvSpPr>
          <p:cNvPr id="62" name="Google Shape;62;p9"/>
          <p:cNvSpPr txBox="1"/>
          <p:nvPr>
            <p:ph idx="2" type="body"/>
          </p:nvPr>
        </p:nvSpPr>
        <p:spPr>
          <a:xfrm>
            <a:off x="4638241" y="1203247"/>
            <a:ext cx="4044900" cy="3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9175">
            <a:noAutofit/>
          </a:bodyPr>
          <a:lstStyle>
            <a:lvl1pPr indent="-228600" lvl="0" marL="45720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900"/>
            </a:lvl1pPr>
            <a:lvl2pPr indent="-228600" lvl="1" marL="914400" algn="l">
              <a:lnSpc>
                <a:spcPct val="93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600"/>
            </a:lvl2pPr>
            <a:lvl3pPr indent="-228600" lvl="2" marL="1371600" algn="l">
              <a:lnSpc>
                <a:spcPct val="93000"/>
              </a:lnSpc>
              <a:spcBef>
                <a:spcPts val="800"/>
              </a:spcBef>
              <a:spcAft>
                <a:spcPts val="0"/>
              </a:spcAft>
              <a:buSzPts val="1000"/>
              <a:buNone/>
              <a:defRPr sz="1400"/>
            </a:lvl3pPr>
            <a:lvl4pPr indent="-228600" lvl="3" marL="1828800" algn="l">
              <a:lnSpc>
                <a:spcPct val="93000"/>
              </a:lnSpc>
              <a:spcBef>
                <a:spcPts val="600"/>
              </a:spcBef>
              <a:spcAft>
                <a:spcPts val="0"/>
              </a:spcAft>
              <a:buSzPts val="1000"/>
              <a:buNone/>
              <a:defRPr sz="1200"/>
            </a:lvl4pPr>
            <a:lvl5pPr indent="-228600" lvl="4" marL="2286000" algn="l">
              <a:lnSpc>
                <a:spcPct val="93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 sz="1200"/>
            </a:lvl5pPr>
            <a:lvl6pPr indent="-228600" lvl="5" marL="2743200" algn="l">
              <a:lnSpc>
                <a:spcPct val="93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 sz="1200"/>
            </a:lvl6pPr>
            <a:lvl7pPr indent="-228600" lvl="6" marL="3200400" algn="l">
              <a:lnSpc>
                <a:spcPct val="93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 sz="1200"/>
            </a:lvl7pPr>
            <a:lvl8pPr indent="-228600" lvl="7" marL="3657600" algn="l">
              <a:lnSpc>
                <a:spcPct val="93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 sz="1200"/>
            </a:lvl8pPr>
            <a:lvl9pPr indent="-228600" lvl="8" marL="4114800" algn="l">
              <a:lnSpc>
                <a:spcPct val="93000"/>
              </a:lnSpc>
              <a:spcBef>
                <a:spcPts val="200"/>
              </a:spcBef>
              <a:spcAft>
                <a:spcPts val="200"/>
              </a:spcAft>
              <a:buSzPts val="1000"/>
              <a:buNone/>
              <a:defRPr sz="1200"/>
            </a:lvl9pPr>
          </a:lstStyle>
          <a:p/>
        </p:txBody>
      </p:sp>
      <p:sp>
        <p:nvSpPr>
          <p:cNvPr id="63" name="Google Shape;63;p9"/>
          <p:cNvSpPr txBox="1"/>
          <p:nvPr>
            <p:ph idx="10" type="dt"/>
          </p:nvPr>
        </p:nvSpPr>
        <p:spPr>
          <a:xfrm>
            <a:off x="456876" y="4685532"/>
            <a:ext cx="2127900" cy="35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64" name="Google Shape;64;p9"/>
          <p:cNvSpPr txBox="1"/>
          <p:nvPr>
            <p:ph idx="11" type="ftr"/>
          </p:nvPr>
        </p:nvSpPr>
        <p:spPr>
          <a:xfrm>
            <a:off x="3127926" y="4685532"/>
            <a:ext cx="2896800" cy="35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65" name="Google Shape;65;p9"/>
          <p:cNvSpPr txBox="1"/>
          <p:nvPr>
            <p:ph idx="12" type="sldNum"/>
          </p:nvPr>
        </p:nvSpPr>
        <p:spPr>
          <a:xfrm>
            <a:off x="6556116" y="4685532"/>
            <a:ext cx="2128800" cy="35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b="0" i="0" sz="1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b="0" i="0" sz="1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b="0" i="0" sz="1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b="0" i="0" sz="1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b="0" i="0" sz="1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b="0" i="0" sz="1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b="0" i="0" sz="1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b="0" i="0" sz="1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b="0" i="0" sz="1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/>
          <p:nvPr>
            <p:ph type="title"/>
          </p:nvPr>
        </p:nvSpPr>
        <p:spPr>
          <a:xfrm>
            <a:off x="722880" y="3305148"/>
            <a:ext cx="7771800" cy="102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1" sz="2700" cap="none"/>
            </a:lvl1pPr>
            <a:lvl2pPr lvl="1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68" name="Google Shape;68;p10"/>
          <p:cNvSpPr txBox="1"/>
          <p:nvPr>
            <p:ph idx="1" type="body"/>
          </p:nvPr>
        </p:nvSpPr>
        <p:spPr>
          <a:xfrm>
            <a:off x="722880" y="2179670"/>
            <a:ext cx="7771800" cy="1125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19175">
            <a:noAutofit/>
          </a:bodyPr>
          <a:lstStyle>
            <a:lvl1pPr indent="-228600" lvl="0" marL="45720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lnSpc>
                <a:spcPct val="93000"/>
              </a:lnSpc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lnSpc>
                <a:spcPct val="93000"/>
              </a:lnSpc>
              <a:spcBef>
                <a:spcPts val="800"/>
              </a:spcBef>
              <a:spcAft>
                <a:spcPts val="0"/>
              </a:spcAft>
              <a:buSzPts val="1100"/>
              <a:buNone/>
              <a:defRPr sz="1100"/>
            </a:lvl3pPr>
            <a:lvl4pPr indent="-228600" lvl="3" marL="1828800" algn="l">
              <a:lnSpc>
                <a:spcPct val="93000"/>
              </a:lnSpc>
              <a:spcBef>
                <a:spcPts val="600"/>
              </a:spcBef>
              <a:spcAft>
                <a:spcPts val="0"/>
              </a:spcAft>
              <a:buSzPts val="1000"/>
              <a:buNone/>
              <a:defRPr sz="1000"/>
            </a:lvl4pPr>
            <a:lvl5pPr indent="-228600" lvl="4" marL="2286000" algn="l">
              <a:lnSpc>
                <a:spcPct val="93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5pPr>
            <a:lvl6pPr indent="-228600" lvl="5" marL="2743200" algn="l">
              <a:lnSpc>
                <a:spcPct val="93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6pPr>
            <a:lvl7pPr indent="-228600" lvl="6" marL="3200400" algn="l">
              <a:lnSpc>
                <a:spcPct val="93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7pPr>
            <a:lvl8pPr indent="-228600" lvl="7" marL="3657600" algn="l">
              <a:lnSpc>
                <a:spcPct val="93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8pPr>
            <a:lvl9pPr indent="-228600" lvl="8" marL="4114800" algn="l">
              <a:lnSpc>
                <a:spcPct val="93000"/>
              </a:lnSpc>
              <a:spcBef>
                <a:spcPts val="200"/>
              </a:spcBef>
              <a:spcAft>
                <a:spcPts val="20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456876" y="4685532"/>
            <a:ext cx="2127900" cy="35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3127926" y="4685532"/>
            <a:ext cx="2896800" cy="35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6556116" y="4685532"/>
            <a:ext cx="2128800" cy="35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b="0" i="0" sz="1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b="0" i="0" sz="1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b="0" i="0" sz="1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b="0" i="0" sz="1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b="0" i="0" sz="1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b="0" i="0" sz="1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b="0" i="0" sz="1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b="0" i="0" sz="1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b="0" i="0" sz="1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456876" y="205222"/>
            <a:ext cx="8226000" cy="85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>
            <a:off x="456876" y="1203246"/>
            <a:ext cx="8226000" cy="3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9175">
            <a:noAutofit/>
          </a:bodyPr>
          <a:lstStyle>
            <a:lvl1pPr indent="-228600" lvl="0" marL="45720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indent="-228600" lvl="1" marL="914400" algn="l">
              <a:lnSpc>
                <a:spcPct val="93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/>
            </a:lvl2pPr>
            <a:lvl3pPr indent="-228600" lvl="2" marL="1371600" algn="l">
              <a:lnSpc>
                <a:spcPct val="93000"/>
              </a:lnSpc>
              <a:spcBef>
                <a:spcPts val="800"/>
              </a:spcBef>
              <a:spcAft>
                <a:spcPts val="0"/>
              </a:spcAft>
              <a:buSzPts val="1000"/>
              <a:buNone/>
              <a:defRPr/>
            </a:lvl3pPr>
            <a:lvl4pPr indent="-228600" lvl="3" marL="1828800" algn="l">
              <a:lnSpc>
                <a:spcPct val="93000"/>
              </a:lnSpc>
              <a:spcBef>
                <a:spcPts val="600"/>
              </a:spcBef>
              <a:spcAft>
                <a:spcPts val="0"/>
              </a:spcAft>
              <a:buSzPts val="1000"/>
              <a:buNone/>
              <a:defRPr/>
            </a:lvl4pPr>
            <a:lvl5pPr indent="-228600" lvl="4" marL="2286000" algn="l">
              <a:lnSpc>
                <a:spcPct val="93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/>
            </a:lvl5pPr>
            <a:lvl6pPr indent="-228600" lvl="5" marL="2743200" algn="l">
              <a:lnSpc>
                <a:spcPct val="93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6pPr>
            <a:lvl7pPr indent="-228600" lvl="6" marL="3200400" algn="l">
              <a:lnSpc>
                <a:spcPct val="93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7pPr>
            <a:lvl8pPr indent="-228600" lvl="7" marL="3657600" algn="l">
              <a:lnSpc>
                <a:spcPct val="93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8pPr>
            <a:lvl9pPr indent="-228600" lvl="8" marL="4114800" algn="l">
              <a:lnSpc>
                <a:spcPct val="93000"/>
              </a:lnSpc>
              <a:spcBef>
                <a:spcPts val="200"/>
              </a:spcBef>
              <a:spcAft>
                <a:spcPts val="200"/>
              </a:spcAft>
              <a:buSzPts val="1000"/>
              <a:buNone/>
              <a:defRPr/>
            </a:lvl9pPr>
          </a:lstStyle>
          <a:p/>
        </p:txBody>
      </p:sp>
      <p:sp>
        <p:nvSpPr>
          <p:cNvPr id="75" name="Google Shape;75;p11"/>
          <p:cNvSpPr txBox="1"/>
          <p:nvPr>
            <p:ph idx="10" type="dt"/>
          </p:nvPr>
        </p:nvSpPr>
        <p:spPr>
          <a:xfrm>
            <a:off x="456876" y="4685532"/>
            <a:ext cx="2127900" cy="35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76" name="Google Shape;76;p11"/>
          <p:cNvSpPr txBox="1"/>
          <p:nvPr>
            <p:ph idx="11" type="ftr"/>
          </p:nvPr>
        </p:nvSpPr>
        <p:spPr>
          <a:xfrm>
            <a:off x="3127926" y="4685532"/>
            <a:ext cx="2896800" cy="35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2" type="sldNum"/>
          </p:nvPr>
        </p:nvSpPr>
        <p:spPr>
          <a:xfrm>
            <a:off x="6556116" y="4685532"/>
            <a:ext cx="2128800" cy="35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b="0" i="0" sz="1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b="0" i="0" sz="1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b="0" i="0" sz="1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b="0" i="0" sz="1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b="0" i="0" sz="1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b="0" i="0" sz="1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b="0" i="0" sz="1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b="0" i="0" sz="1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b="0" i="0" sz="1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/>
          <p:nvPr>
            <p:ph type="ctrTitle"/>
          </p:nvPr>
        </p:nvSpPr>
        <p:spPr>
          <a:xfrm>
            <a:off x="685441" y="1597489"/>
            <a:ext cx="7773000" cy="11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80" name="Google Shape;80;p12"/>
          <p:cNvSpPr txBox="1"/>
          <p:nvPr>
            <p:ph idx="1" type="subTitle"/>
          </p:nvPr>
        </p:nvSpPr>
        <p:spPr>
          <a:xfrm>
            <a:off x="1372321" y="2914146"/>
            <a:ext cx="6400800" cy="13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9175">
            <a:noAutofit/>
          </a:bodyPr>
          <a:lstStyle>
            <a:lvl1pPr lvl="0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 algn="ctr">
              <a:lnSpc>
                <a:spcPct val="93000"/>
              </a:lnSpc>
              <a:spcBef>
                <a:spcPts val="1000"/>
              </a:spcBef>
              <a:spcAft>
                <a:spcPts val="0"/>
              </a:spcAft>
              <a:buSzPts val="1900"/>
              <a:buNone/>
              <a:defRPr/>
            </a:lvl2pPr>
            <a:lvl3pPr lvl="2" algn="ctr">
              <a:lnSpc>
                <a:spcPct val="93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lnSpc>
                <a:spcPct val="93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93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93000"/>
              </a:lnSpc>
              <a:spcBef>
                <a:spcPts val="2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93000"/>
              </a:lnSpc>
              <a:spcBef>
                <a:spcPts val="2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93000"/>
              </a:lnSpc>
              <a:spcBef>
                <a:spcPts val="2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93000"/>
              </a:lnSpc>
              <a:spcBef>
                <a:spcPts val="200"/>
              </a:spcBef>
              <a:spcAft>
                <a:spcPts val="20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0" type="dt"/>
          </p:nvPr>
        </p:nvSpPr>
        <p:spPr>
          <a:xfrm>
            <a:off x="456876" y="4685532"/>
            <a:ext cx="2127900" cy="35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82" name="Google Shape;82;p12"/>
          <p:cNvSpPr txBox="1"/>
          <p:nvPr>
            <p:ph idx="11" type="ftr"/>
          </p:nvPr>
        </p:nvSpPr>
        <p:spPr>
          <a:xfrm>
            <a:off x="3127926" y="4685532"/>
            <a:ext cx="2896800" cy="35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2" type="sldNum"/>
          </p:nvPr>
        </p:nvSpPr>
        <p:spPr>
          <a:xfrm>
            <a:off x="6556116" y="4685532"/>
            <a:ext cx="2128800" cy="35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b="0" i="0" sz="1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b="0" i="0" sz="1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b="0" i="0" sz="1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b="0" i="0" sz="1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b="0" i="0" sz="1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b="0" i="0" sz="1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b="0" i="0" sz="1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b="0" i="0" sz="1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b="0" i="0" sz="1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56876" y="205222"/>
            <a:ext cx="8226000" cy="85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6876" y="1203246"/>
            <a:ext cx="8226000" cy="3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9175">
            <a:noAutofit/>
          </a:bodyPr>
          <a:lstStyle>
            <a:lvl1pPr indent="-228600" lvl="0" marL="45720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93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93000"/>
              </a:lnSpc>
              <a:spcBef>
                <a:spcPts val="800"/>
              </a:spcBef>
              <a:spcAft>
                <a:spcPts val="0"/>
              </a:spcAft>
              <a:buSzPts val="1000"/>
              <a:buNone/>
              <a:def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93000"/>
              </a:lnSpc>
              <a:spcBef>
                <a:spcPts val="600"/>
              </a:spcBef>
              <a:spcAft>
                <a:spcPts val="0"/>
              </a:spcAft>
              <a:buSzPts val="10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93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93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93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93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93000"/>
              </a:lnSpc>
              <a:spcBef>
                <a:spcPts val="200"/>
              </a:spcBef>
              <a:spcAft>
                <a:spcPts val="200"/>
              </a:spcAft>
              <a:buSzPts val="10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456876" y="4685532"/>
            <a:ext cx="2127900" cy="35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7926" y="4685532"/>
            <a:ext cx="2896800" cy="35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556116" y="4685532"/>
            <a:ext cx="2128800" cy="35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b="0" i="0" sz="1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b="0" i="0" sz="1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b="0" i="0" sz="1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b="0" i="0" sz="1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b="0" i="0" sz="1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b="0" i="0" sz="1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b="0" i="0" sz="1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b="0" i="0" sz="1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b="0" i="0" sz="1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2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1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10" Type="http://schemas.openxmlformats.org/officeDocument/2006/relationships/image" Target="../media/image29.png"/><Relationship Id="rId9" Type="http://schemas.openxmlformats.org/officeDocument/2006/relationships/image" Target="../media/image23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11.png"/><Relationship Id="rId8" Type="http://schemas.openxmlformats.org/officeDocument/2006/relationships/image" Target="../media/image1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4.png"/><Relationship Id="rId4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7.png"/><Relationship Id="rId4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2.png"/><Relationship Id="rId4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Relationship Id="rId4" Type="http://schemas.openxmlformats.org/officeDocument/2006/relationships/image" Target="../media/image1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0.png"/><Relationship Id="rId4" Type="http://schemas.openxmlformats.org/officeDocument/2006/relationships/image" Target="../media/image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Relationship Id="rId4" Type="http://schemas.openxmlformats.org/officeDocument/2006/relationships/image" Target="../media/image18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Relationship Id="rId4" Type="http://schemas.openxmlformats.org/officeDocument/2006/relationships/image" Target="../media/image2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7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png"/><Relationship Id="rId4" Type="http://schemas.openxmlformats.org/officeDocument/2006/relationships/image" Target="../media/image25.png"/><Relationship Id="rId5" Type="http://schemas.openxmlformats.org/officeDocument/2006/relationships/image" Target="../media/image2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.png"/><Relationship Id="rId4" Type="http://schemas.openxmlformats.org/officeDocument/2006/relationships/image" Target="../media/image17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.png"/><Relationship Id="rId4" Type="http://schemas.openxmlformats.org/officeDocument/2006/relationships/image" Target="../media/image19.png"/><Relationship Id="rId5" Type="http://schemas.openxmlformats.org/officeDocument/2006/relationships/image" Target="../media/image16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.png"/><Relationship Id="rId4" Type="http://schemas.openxmlformats.org/officeDocument/2006/relationships/image" Target="../media/image22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.png"/><Relationship Id="rId4" Type="http://schemas.openxmlformats.org/officeDocument/2006/relationships/image" Target="../media/image28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.png"/><Relationship Id="rId4" Type="http://schemas.openxmlformats.org/officeDocument/2006/relationships/image" Target="../media/image32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.png"/><Relationship Id="rId4" Type="http://schemas.openxmlformats.org/officeDocument/2006/relationships/image" Target="../media/image31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.png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3999" cy="5143366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3"/>
          <p:cNvSpPr txBox="1"/>
          <p:nvPr/>
        </p:nvSpPr>
        <p:spPr>
          <a:xfrm>
            <a:off x="456876" y="3034038"/>
            <a:ext cx="2204400" cy="278400"/>
          </a:xfrm>
          <a:prstGeom prst="rect">
            <a:avLst/>
          </a:prstGeom>
          <a:noFill/>
          <a:ln>
            <a:noFill/>
          </a:ln>
        </p:spPr>
        <p:txBody>
          <a:bodyPr anchorCtr="0" anchor="t" bIns="31100" lIns="62200" spcFirstLastPara="1" rIns="62200" wrap="square" tIns="311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"/>
              <a:buNone/>
            </a:pPr>
            <a:r>
              <a:rPr lang="en-US" sz="14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Сергей Рузин</a:t>
            </a:r>
            <a:endParaRPr sz="1000"/>
          </a:p>
        </p:txBody>
      </p:sp>
      <p:sp>
        <p:nvSpPr>
          <p:cNvPr id="91" name="Google Shape;91;p13"/>
          <p:cNvSpPr txBox="1"/>
          <p:nvPr/>
        </p:nvSpPr>
        <p:spPr>
          <a:xfrm>
            <a:off x="456876" y="3257622"/>
            <a:ext cx="2204400" cy="216600"/>
          </a:xfrm>
          <a:prstGeom prst="rect">
            <a:avLst/>
          </a:prstGeom>
          <a:noFill/>
          <a:ln>
            <a:noFill/>
          </a:ln>
        </p:spPr>
        <p:txBody>
          <a:bodyPr anchorCtr="0" anchor="t" bIns="31100" lIns="62200" spcFirstLastPara="1" rIns="62200" wrap="square" tIns="311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ts val="1000"/>
              <a:buFont typeface="Roboto Light"/>
              <a:buNone/>
            </a:pPr>
            <a:r>
              <a:rPr lang="en-US" sz="1000">
                <a:solidFill>
                  <a:srgbClr val="00FFFF"/>
                </a:solidFill>
                <a:latin typeface="Roboto Light"/>
                <a:ea typeface="Roboto Light"/>
                <a:cs typeface="Roboto Light"/>
                <a:sym typeface="Roboto Light"/>
              </a:rPr>
              <a:t>Quantori</a:t>
            </a:r>
            <a:r>
              <a:rPr b="0" i="0" lang="en-US" sz="1000" u="none" cap="none" strike="noStrike">
                <a:solidFill>
                  <a:srgbClr val="00FFFF"/>
                </a:solidFill>
                <a:latin typeface="Roboto Light"/>
                <a:ea typeface="Roboto Light"/>
                <a:cs typeface="Roboto Light"/>
                <a:sym typeface="Roboto Light"/>
              </a:rPr>
              <a:t>. </a:t>
            </a:r>
            <a:r>
              <a:rPr lang="en-US" sz="1000">
                <a:solidFill>
                  <a:srgbClr val="00FFFF"/>
                </a:solidFill>
                <a:latin typeface="Roboto Light"/>
                <a:ea typeface="Roboto Light"/>
                <a:cs typeface="Roboto Light"/>
                <a:sym typeface="Roboto Light"/>
              </a:rPr>
              <a:t>Воронеж, Россия</a:t>
            </a:r>
            <a:endParaRPr sz="1000"/>
          </a:p>
        </p:txBody>
      </p:sp>
      <p:sp>
        <p:nvSpPr>
          <p:cNvPr id="92" name="Google Shape;92;p13"/>
          <p:cNvSpPr txBox="1"/>
          <p:nvPr/>
        </p:nvSpPr>
        <p:spPr>
          <a:xfrm>
            <a:off x="456876" y="3747993"/>
            <a:ext cx="8132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31100" lIns="62200" spcFirstLastPara="1" rIns="62200" wrap="square" tIns="31100">
            <a:spAutoFit/>
          </a:bodyPr>
          <a:lstStyle/>
          <a:p>
            <a:pPr indent="0" lvl="0" marL="0" marR="0" rtl="0" algn="l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Roboto Black"/>
              <a:buNone/>
            </a:pPr>
            <a:r>
              <a:rPr b="1" lang="en-US" sz="270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rPr>
              <a:t>Мир. Дружба. BDD</a:t>
            </a:r>
            <a:endParaRPr sz="1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433865"/>
            <a:ext cx="9143999" cy="731217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4"/>
          <p:cNvSpPr txBox="1"/>
          <p:nvPr/>
        </p:nvSpPr>
        <p:spPr>
          <a:xfrm>
            <a:off x="1093046" y="4726576"/>
            <a:ext cx="5730900" cy="342300"/>
          </a:xfrm>
          <a:prstGeom prst="rect">
            <a:avLst/>
          </a:prstGeom>
          <a:noFill/>
          <a:ln>
            <a:noFill/>
          </a:ln>
        </p:spPr>
        <p:txBody>
          <a:bodyPr anchorCtr="0" anchor="t" bIns="30625" lIns="61225" spcFirstLastPara="1" rIns="61225" wrap="square" tIns="35425">
            <a:noAutofit/>
          </a:bodyPr>
          <a:lstStyle/>
          <a:p>
            <a:pPr indent="0" lvl="0" marL="0" marR="0" rtl="0" algn="l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Roboto Black"/>
              <a:buNone/>
            </a:pPr>
            <a:r>
              <a:rPr b="1" lang="en-US" sz="110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rPr>
              <a:t>Мир. Дружба. BDD</a:t>
            </a:r>
            <a:endParaRPr sz="1000"/>
          </a:p>
        </p:txBody>
      </p:sp>
      <p:sp>
        <p:nvSpPr>
          <p:cNvPr id="100" name="Google Shape;100;p14"/>
          <p:cNvSpPr txBox="1"/>
          <p:nvPr/>
        </p:nvSpPr>
        <p:spPr>
          <a:xfrm>
            <a:off x="0" y="186859"/>
            <a:ext cx="9144000" cy="77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1100" lIns="62200" spcFirstLastPara="1" rIns="62200" wrap="square" tIns="311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b="1" lang="en-US" sz="3000">
                <a:solidFill>
                  <a:schemeClr val="dk1"/>
                </a:solidFill>
              </a:rPr>
              <a:t>Что такое BDD?</a:t>
            </a:r>
            <a:endParaRPr sz="1000"/>
          </a:p>
        </p:txBody>
      </p:sp>
      <p:pic>
        <p:nvPicPr>
          <p:cNvPr id="101" name="Google Shape;101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93988" y="769024"/>
            <a:ext cx="4216957" cy="3664737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4"/>
          <p:cNvSpPr txBox="1"/>
          <p:nvPr/>
        </p:nvSpPr>
        <p:spPr>
          <a:xfrm>
            <a:off x="254696" y="997566"/>
            <a:ext cx="4075200" cy="2017500"/>
          </a:xfrm>
          <a:prstGeom prst="rect">
            <a:avLst/>
          </a:prstGeom>
          <a:noFill/>
          <a:ln>
            <a:noFill/>
          </a:ln>
        </p:spPr>
        <p:txBody>
          <a:bodyPr anchorCtr="0" anchor="t" bIns="62200" lIns="62200" spcFirstLastPara="1" rIns="62200" wrap="square" tIns="622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rPr b="1" lang="en-US" sz="1200">
                <a:solidFill>
                  <a:srgbClr val="202122"/>
                </a:solidFill>
                <a:highlight>
                  <a:srgbClr val="FFFFFF"/>
                </a:highlight>
              </a:rPr>
              <a:t>BDD</a:t>
            </a:r>
            <a:r>
              <a:rPr lang="en-US" sz="1200">
                <a:solidFill>
                  <a:srgbClr val="202122"/>
                </a:solidFill>
                <a:highlight>
                  <a:srgbClr val="FFFFFF"/>
                </a:highlight>
              </a:rPr>
              <a:t> (сокр. от англ. </a:t>
            </a:r>
            <a:r>
              <a:rPr i="1" lang="en-US" sz="1200">
                <a:solidFill>
                  <a:srgbClr val="202122"/>
                </a:solidFill>
                <a:highlight>
                  <a:srgbClr val="FFFFFF"/>
                </a:highlight>
              </a:rPr>
              <a:t>Behavior-driven development</a:t>
            </a:r>
            <a:r>
              <a:rPr lang="en-US" sz="1200">
                <a:solidFill>
                  <a:srgbClr val="202122"/>
                </a:solidFill>
                <a:highlight>
                  <a:srgbClr val="FFFFFF"/>
                </a:highlight>
              </a:rPr>
              <a:t>, дословно «</a:t>
            </a:r>
            <a:r>
              <a:rPr i="1" lang="en-US" sz="1200">
                <a:solidFill>
                  <a:srgbClr val="202122"/>
                </a:solidFill>
                <a:highlight>
                  <a:srgbClr val="FFFFFF"/>
                </a:highlight>
              </a:rPr>
              <a:t>разработка через поведение</a:t>
            </a:r>
            <a:r>
              <a:rPr lang="en-US" sz="1200">
                <a:solidFill>
                  <a:srgbClr val="202122"/>
                </a:solidFill>
                <a:highlight>
                  <a:srgbClr val="FFFFFF"/>
                </a:highlight>
              </a:rPr>
              <a:t>») — это методология разработки программного обеспечения, основной идеей которой является совмещение в процессе разработки чисто технических интересов и интересов бизнеса, позволяя тем самым управляющему персоналу и программистам говорить на одном языке.</a:t>
            </a:r>
            <a:endParaRPr sz="1200">
              <a:solidFill>
                <a:srgbClr val="202122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433865"/>
            <a:ext cx="9143999" cy="731217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5"/>
          <p:cNvSpPr txBox="1"/>
          <p:nvPr/>
        </p:nvSpPr>
        <p:spPr>
          <a:xfrm>
            <a:off x="1093046" y="4726576"/>
            <a:ext cx="5730900" cy="342300"/>
          </a:xfrm>
          <a:prstGeom prst="rect">
            <a:avLst/>
          </a:prstGeom>
          <a:noFill/>
          <a:ln>
            <a:noFill/>
          </a:ln>
        </p:spPr>
        <p:txBody>
          <a:bodyPr anchorCtr="0" anchor="t" bIns="30625" lIns="61225" spcFirstLastPara="1" rIns="61225" wrap="square" tIns="35425">
            <a:noAutofit/>
          </a:bodyPr>
          <a:lstStyle/>
          <a:p>
            <a:pPr indent="0" lvl="0" marL="0" marR="0" rtl="0" algn="l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Roboto Black"/>
              <a:buNone/>
            </a:pPr>
            <a:r>
              <a:rPr b="1" lang="en-US" sz="110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rPr>
              <a:t>Мир. Дружба. BDD</a:t>
            </a:r>
            <a:endParaRPr sz="1000"/>
          </a:p>
        </p:txBody>
      </p:sp>
      <p:sp>
        <p:nvSpPr>
          <p:cNvPr id="110" name="Google Shape;110;p15"/>
          <p:cNvSpPr txBox="1"/>
          <p:nvPr/>
        </p:nvSpPr>
        <p:spPr>
          <a:xfrm>
            <a:off x="0" y="186859"/>
            <a:ext cx="9144000" cy="77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1100" lIns="62200" spcFirstLastPara="1" rIns="62200" wrap="square" tIns="311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b="1" lang="en-US" sz="3000">
                <a:solidFill>
                  <a:schemeClr val="dk1"/>
                </a:solidFill>
              </a:rPr>
              <a:t>Немного о Gherkin</a:t>
            </a:r>
            <a:endParaRPr sz="1000"/>
          </a:p>
        </p:txBody>
      </p:sp>
      <p:pic>
        <p:nvPicPr>
          <p:cNvPr id="111" name="Google Shape;111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0498" y="1460390"/>
            <a:ext cx="2126713" cy="2222645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5"/>
          <p:cNvSpPr/>
          <p:nvPr/>
        </p:nvSpPr>
        <p:spPr>
          <a:xfrm>
            <a:off x="1634262" y="1087836"/>
            <a:ext cx="1648500" cy="856200"/>
          </a:xfrm>
          <a:prstGeom prst="flowChartAlternateProcess">
            <a:avLst/>
          </a:prstGeom>
          <a:solidFill>
            <a:srgbClr val="FFAB4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2200" lIns="62200" spcFirstLastPara="1" rIns="62200" wrap="square" tIns="62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15"/>
          <p:cNvSpPr/>
          <p:nvPr/>
        </p:nvSpPr>
        <p:spPr>
          <a:xfrm>
            <a:off x="1634262" y="2271164"/>
            <a:ext cx="1648500" cy="856200"/>
          </a:xfrm>
          <a:prstGeom prst="flowChartAlternateProcess">
            <a:avLst/>
          </a:prstGeom>
          <a:solidFill>
            <a:schemeClr val="accen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2200" lIns="62200" spcFirstLastPara="1" rIns="62200" wrap="square" tIns="62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15"/>
          <p:cNvSpPr/>
          <p:nvPr/>
        </p:nvSpPr>
        <p:spPr>
          <a:xfrm>
            <a:off x="1634262" y="3454483"/>
            <a:ext cx="1648500" cy="856200"/>
          </a:xfrm>
          <a:prstGeom prst="flowChartAlternateProcess">
            <a:avLst/>
          </a:prstGeom>
          <a:solidFill>
            <a:srgbClr val="0094B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2200" lIns="62200" spcFirstLastPara="1" rIns="62200" wrap="square" tIns="62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15"/>
          <p:cNvSpPr txBox="1"/>
          <p:nvPr/>
        </p:nvSpPr>
        <p:spPr>
          <a:xfrm>
            <a:off x="1651918" y="1337878"/>
            <a:ext cx="1613100" cy="356400"/>
          </a:xfrm>
          <a:prstGeom prst="rect">
            <a:avLst/>
          </a:prstGeom>
          <a:noFill/>
          <a:ln>
            <a:noFill/>
          </a:ln>
        </p:spPr>
        <p:txBody>
          <a:bodyPr anchorCtr="0" anchor="t" bIns="62200" lIns="62200" spcFirstLastPara="1" rIns="62200" wrap="square" tIns="622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/>
              <a:t>Given</a:t>
            </a:r>
            <a:endParaRPr b="1" sz="1500"/>
          </a:p>
        </p:txBody>
      </p:sp>
      <p:sp>
        <p:nvSpPr>
          <p:cNvPr id="116" name="Google Shape;116;p15"/>
          <p:cNvSpPr txBox="1"/>
          <p:nvPr/>
        </p:nvSpPr>
        <p:spPr>
          <a:xfrm>
            <a:off x="1651918" y="2521206"/>
            <a:ext cx="1613100" cy="356400"/>
          </a:xfrm>
          <a:prstGeom prst="rect">
            <a:avLst/>
          </a:prstGeom>
          <a:noFill/>
          <a:ln>
            <a:noFill/>
          </a:ln>
        </p:spPr>
        <p:txBody>
          <a:bodyPr anchorCtr="0" anchor="t" bIns="62200" lIns="62200" spcFirstLastPara="1" rIns="62200" wrap="square" tIns="622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/>
              <a:t>When</a:t>
            </a:r>
            <a:endParaRPr b="1" sz="1500"/>
          </a:p>
        </p:txBody>
      </p:sp>
      <p:sp>
        <p:nvSpPr>
          <p:cNvPr id="117" name="Google Shape;117;p15"/>
          <p:cNvSpPr txBox="1"/>
          <p:nvPr/>
        </p:nvSpPr>
        <p:spPr>
          <a:xfrm>
            <a:off x="1651918" y="3704534"/>
            <a:ext cx="1613100" cy="356400"/>
          </a:xfrm>
          <a:prstGeom prst="rect">
            <a:avLst/>
          </a:prstGeom>
          <a:noFill/>
          <a:ln>
            <a:noFill/>
          </a:ln>
        </p:spPr>
        <p:txBody>
          <a:bodyPr anchorCtr="0" anchor="t" bIns="62200" lIns="62200" spcFirstLastPara="1" rIns="62200" wrap="square" tIns="622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/>
              <a:t>Then</a:t>
            </a:r>
            <a:endParaRPr b="1" sz="1500"/>
          </a:p>
        </p:txBody>
      </p:sp>
      <p:sp>
        <p:nvSpPr>
          <p:cNvPr id="118" name="Google Shape;118;p15"/>
          <p:cNvSpPr/>
          <p:nvPr/>
        </p:nvSpPr>
        <p:spPr>
          <a:xfrm>
            <a:off x="2288641" y="1945191"/>
            <a:ext cx="339600" cy="327300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32946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2200" lIns="62200" spcFirstLastPara="1" rIns="62200" wrap="square" tIns="62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15"/>
          <p:cNvSpPr/>
          <p:nvPr/>
        </p:nvSpPr>
        <p:spPr>
          <a:xfrm>
            <a:off x="2288641" y="3127226"/>
            <a:ext cx="339600" cy="327300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32946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2200" lIns="62200" spcFirstLastPara="1" rIns="62200" wrap="square" tIns="62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433865"/>
            <a:ext cx="9143999" cy="731217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16"/>
          <p:cNvSpPr txBox="1"/>
          <p:nvPr/>
        </p:nvSpPr>
        <p:spPr>
          <a:xfrm>
            <a:off x="1093046" y="4726576"/>
            <a:ext cx="5730900" cy="342300"/>
          </a:xfrm>
          <a:prstGeom prst="rect">
            <a:avLst/>
          </a:prstGeom>
          <a:noFill/>
          <a:ln>
            <a:noFill/>
          </a:ln>
        </p:spPr>
        <p:txBody>
          <a:bodyPr anchorCtr="0" anchor="t" bIns="30625" lIns="61225" spcFirstLastPara="1" rIns="61225" wrap="square" tIns="35425">
            <a:noAutofit/>
          </a:bodyPr>
          <a:lstStyle/>
          <a:p>
            <a:pPr indent="0" lvl="0" marL="0" marR="0" rtl="0" algn="l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Roboto Black"/>
              <a:buNone/>
            </a:pPr>
            <a:r>
              <a:rPr b="1" lang="en-US" sz="110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rPr>
              <a:t>Мир. Дружба. BDD</a:t>
            </a:r>
            <a:endParaRPr sz="1000"/>
          </a:p>
        </p:txBody>
      </p:sp>
      <p:sp>
        <p:nvSpPr>
          <p:cNvPr id="127" name="Google Shape;127;p16"/>
          <p:cNvSpPr txBox="1"/>
          <p:nvPr/>
        </p:nvSpPr>
        <p:spPr>
          <a:xfrm>
            <a:off x="0" y="186859"/>
            <a:ext cx="9144000" cy="77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1100" lIns="62200" spcFirstLastPara="1" rIns="62200" wrap="square" tIns="311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b="1" lang="en-US" sz="3000">
                <a:solidFill>
                  <a:schemeClr val="dk1"/>
                </a:solidFill>
              </a:rPr>
              <a:t>Какие преимущества дает BDD?</a:t>
            </a:r>
            <a:endParaRPr sz="1000"/>
          </a:p>
        </p:txBody>
      </p:sp>
      <p:pic>
        <p:nvPicPr>
          <p:cNvPr id="128" name="Google Shape;128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4492694" y="1018649"/>
            <a:ext cx="3593775" cy="3106203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6"/>
          <p:cNvSpPr/>
          <p:nvPr/>
        </p:nvSpPr>
        <p:spPr>
          <a:xfrm>
            <a:off x="0" y="1626991"/>
            <a:ext cx="2691600" cy="406500"/>
          </a:xfrm>
          <a:prstGeom prst="homePlate">
            <a:avLst>
              <a:gd fmla="val 50000" name="adj"/>
            </a:avLst>
          </a:prstGeom>
          <a:solidFill>
            <a:schemeClr val="accent6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2200" lIns="62200" spcFirstLastPara="1" rIns="62200" wrap="square" tIns="62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16"/>
          <p:cNvSpPr txBox="1"/>
          <p:nvPr/>
        </p:nvSpPr>
        <p:spPr>
          <a:xfrm>
            <a:off x="0" y="1581387"/>
            <a:ext cx="2691600" cy="3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62200" lIns="62200" spcFirstLastPara="1" rIns="62200" wrap="square" tIns="62200">
            <a:noAutofit/>
          </a:bodyPr>
          <a:lstStyle/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Единообразие сценариев</a:t>
            </a:r>
            <a:endParaRPr sz="1100">
              <a:solidFill>
                <a:srgbClr val="FFFFFF"/>
              </a:solidFill>
            </a:endParaRPr>
          </a:p>
        </p:txBody>
      </p:sp>
      <p:sp>
        <p:nvSpPr>
          <p:cNvPr id="131" name="Google Shape;131;p16"/>
          <p:cNvSpPr/>
          <p:nvPr/>
        </p:nvSpPr>
        <p:spPr>
          <a:xfrm>
            <a:off x="0" y="2161724"/>
            <a:ext cx="2691600" cy="406500"/>
          </a:xfrm>
          <a:prstGeom prst="homePlate">
            <a:avLst>
              <a:gd fmla="val 50000" name="adj"/>
            </a:avLst>
          </a:prstGeom>
          <a:solidFill>
            <a:schemeClr val="accent6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2200" lIns="62200" spcFirstLastPara="1" rIns="62200" wrap="square" tIns="62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16"/>
          <p:cNvSpPr txBox="1"/>
          <p:nvPr/>
        </p:nvSpPr>
        <p:spPr>
          <a:xfrm>
            <a:off x="0" y="2116124"/>
            <a:ext cx="2691600" cy="3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62200" lIns="62200" spcFirstLastPara="1" rIns="62200" wrap="square" tIns="62200">
            <a:noAutofit/>
          </a:bodyPr>
          <a:lstStyle/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Читабельность</a:t>
            </a:r>
            <a:endParaRPr sz="1100">
              <a:solidFill>
                <a:srgbClr val="FFFFFF"/>
              </a:solidFill>
            </a:endParaRPr>
          </a:p>
        </p:txBody>
      </p:sp>
      <p:sp>
        <p:nvSpPr>
          <p:cNvPr id="133" name="Google Shape;133;p16"/>
          <p:cNvSpPr/>
          <p:nvPr/>
        </p:nvSpPr>
        <p:spPr>
          <a:xfrm>
            <a:off x="0" y="3198445"/>
            <a:ext cx="2691600" cy="406500"/>
          </a:xfrm>
          <a:prstGeom prst="homePlate">
            <a:avLst>
              <a:gd fmla="val 50000" name="adj"/>
            </a:avLst>
          </a:prstGeom>
          <a:solidFill>
            <a:schemeClr val="accent6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2200" lIns="62200" spcFirstLastPara="1" rIns="62200" wrap="square" tIns="62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16"/>
          <p:cNvSpPr txBox="1"/>
          <p:nvPr/>
        </p:nvSpPr>
        <p:spPr>
          <a:xfrm>
            <a:off x="0" y="3152834"/>
            <a:ext cx="2691600" cy="3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62200" lIns="62200" spcFirstLastPara="1" rIns="62200" wrap="square" tIns="62200">
            <a:noAutofit/>
          </a:bodyPr>
          <a:lstStyle/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Понятные логи</a:t>
            </a:r>
            <a:endParaRPr sz="1100">
              <a:solidFill>
                <a:srgbClr val="FFFFFF"/>
              </a:solidFill>
            </a:endParaRPr>
          </a:p>
        </p:txBody>
      </p:sp>
      <p:sp>
        <p:nvSpPr>
          <p:cNvPr id="135" name="Google Shape;135;p16"/>
          <p:cNvSpPr/>
          <p:nvPr/>
        </p:nvSpPr>
        <p:spPr>
          <a:xfrm>
            <a:off x="0" y="3700417"/>
            <a:ext cx="2691600" cy="406500"/>
          </a:xfrm>
          <a:prstGeom prst="homePlate">
            <a:avLst>
              <a:gd fmla="val 50000" name="adj"/>
            </a:avLst>
          </a:prstGeom>
          <a:solidFill>
            <a:schemeClr val="accent6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2200" lIns="62200" spcFirstLastPara="1" rIns="62200" wrap="square" tIns="62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16"/>
          <p:cNvSpPr txBox="1"/>
          <p:nvPr/>
        </p:nvSpPr>
        <p:spPr>
          <a:xfrm>
            <a:off x="0" y="3654806"/>
            <a:ext cx="2691600" cy="3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62200" lIns="62200" spcFirstLastPara="1" rIns="62200" wrap="square" tIns="62200">
            <a:noAutofit/>
          </a:bodyPr>
          <a:lstStyle/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Удобство баг-репортов</a:t>
            </a:r>
            <a:endParaRPr sz="1100">
              <a:solidFill>
                <a:srgbClr val="FFFFFF"/>
              </a:solidFill>
            </a:endParaRPr>
          </a:p>
        </p:txBody>
      </p:sp>
      <p:sp>
        <p:nvSpPr>
          <p:cNvPr id="137" name="Google Shape;137;p16"/>
          <p:cNvSpPr/>
          <p:nvPr/>
        </p:nvSpPr>
        <p:spPr>
          <a:xfrm>
            <a:off x="0" y="1082308"/>
            <a:ext cx="2691600" cy="406500"/>
          </a:xfrm>
          <a:prstGeom prst="homePlate">
            <a:avLst>
              <a:gd fmla="val 50000" name="adj"/>
            </a:avLst>
          </a:prstGeom>
          <a:solidFill>
            <a:schemeClr val="accent6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2200" lIns="62200" spcFirstLastPara="1" rIns="62200" wrap="square" tIns="62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16"/>
          <p:cNvSpPr txBox="1"/>
          <p:nvPr/>
        </p:nvSpPr>
        <p:spPr>
          <a:xfrm>
            <a:off x="0" y="1036696"/>
            <a:ext cx="2691600" cy="3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62200" lIns="62200" spcFirstLastPara="1" rIns="62200" wrap="square" tIns="62200">
            <a:noAutofit/>
          </a:bodyPr>
          <a:lstStyle/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Реюзабельность</a:t>
            </a:r>
            <a:endParaRPr sz="1100">
              <a:solidFill>
                <a:srgbClr val="FFFFFF"/>
              </a:solidFill>
            </a:endParaRPr>
          </a:p>
        </p:txBody>
      </p:sp>
      <p:sp>
        <p:nvSpPr>
          <p:cNvPr id="139" name="Google Shape;139;p16"/>
          <p:cNvSpPr/>
          <p:nvPr/>
        </p:nvSpPr>
        <p:spPr>
          <a:xfrm>
            <a:off x="0" y="2680076"/>
            <a:ext cx="2691600" cy="406500"/>
          </a:xfrm>
          <a:prstGeom prst="homePlate">
            <a:avLst>
              <a:gd fmla="val 50000" name="adj"/>
            </a:avLst>
          </a:prstGeom>
          <a:solidFill>
            <a:schemeClr val="accent6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2200" lIns="62200" spcFirstLastPara="1" rIns="62200" wrap="square" tIns="62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16"/>
          <p:cNvSpPr txBox="1"/>
          <p:nvPr/>
        </p:nvSpPr>
        <p:spPr>
          <a:xfrm>
            <a:off x="0" y="2634473"/>
            <a:ext cx="2691600" cy="3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62200" lIns="62200" spcFirstLastPara="1" rIns="62200" wrap="square" tIns="62200">
            <a:noAutofit/>
          </a:bodyPr>
          <a:lstStyle/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Двухфазное ревью</a:t>
            </a:r>
            <a:endParaRPr sz="11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Google Shape;146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433865"/>
            <a:ext cx="9143999" cy="731217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7"/>
          <p:cNvSpPr txBox="1"/>
          <p:nvPr/>
        </p:nvSpPr>
        <p:spPr>
          <a:xfrm>
            <a:off x="1093046" y="4726576"/>
            <a:ext cx="5730900" cy="342300"/>
          </a:xfrm>
          <a:prstGeom prst="rect">
            <a:avLst/>
          </a:prstGeom>
          <a:noFill/>
          <a:ln>
            <a:noFill/>
          </a:ln>
        </p:spPr>
        <p:txBody>
          <a:bodyPr anchorCtr="0" anchor="t" bIns="30625" lIns="61225" spcFirstLastPara="1" rIns="61225" wrap="square" tIns="35425">
            <a:noAutofit/>
          </a:bodyPr>
          <a:lstStyle/>
          <a:p>
            <a:pPr indent="0" lvl="0" marL="0" marR="0" rtl="0" algn="l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Roboto Black"/>
              <a:buNone/>
            </a:pPr>
            <a:r>
              <a:rPr b="1" lang="en-US" sz="110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rPr>
              <a:t>Мир. Дружба. BDD</a:t>
            </a:r>
            <a:endParaRPr sz="1000"/>
          </a:p>
        </p:txBody>
      </p:sp>
      <p:sp>
        <p:nvSpPr>
          <p:cNvPr id="148" name="Google Shape;148;p17"/>
          <p:cNvSpPr txBox="1"/>
          <p:nvPr/>
        </p:nvSpPr>
        <p:spPr>
          <a:xfrm>
            <a:off x="0" y="186859"/>
            <a:ext cx="9144000" cy="77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1100" lIns="62200" spcFirstLastPara="1" rIns="62200" wrap="square" tIns="311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b="1" lang="en-US" sz="3000">
                <a:solidFill>
                  <a:schemeClr val="dk1"/>
                </a:solidFill>
              </a:rPr>
              <a:t>Плюшки для заказчика</a:t>
            </a:r>
            <a:endParaRPr sz="1000"/>
          </a:p>
        </p:txBody>
      </p:sp>
      <p:sp>
        <p:nvSpPr>
          <p:cNvPr id="149" name="Google Shape;149;p17"/>
          <p:cNvSpPr/>
          <p:nvPr/>
        </p:nvSpPr>
        <p:spPr>
          <a:xfrm>
            <a:off x="0" y="2136987"/>
            <a:ext cx="3626400" cy="454200"/>
          </a:xfrm>
          <a:prstGeom prst="homePlate">
            <a:avLst>
              <a:gd fmla="val 50000" name="adj"/>
            </a:avLst>
          </a:prstGeom>
          <a:solidFill>
            <a:schemeClr val="accent6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2200" lIns="62200" spcFirstLastPara="1" rIns="62200" wrap="square" tIns="62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17"/>
          <p:cNvSpPr txBox="1"/>
          <p:nvPr/>
        </p:nvSpPr>
        <p:spPr>
          <a:xfrm>
            <a:off x="0" y="2086029"/>
            <a:ext cx="3291000" cy="387300"/>
          </a:xfrm>
          <a:prstGeom prst="rect">
            <a:avLst/>
          </a:prstGeom>
          <a:noFill/>
          <a:ln>
            <a:noFill/>
          </a:ln>
        </p:spPr>
        <p:txBody>
          <a:bodyPr anchorCtr="0" anchor="t" bIns="62200" lIns="62200" spcFirstLastPara="1" rIns="62200" wrap="square" tIns="62200">
            <a:noAutofit/>
          </a:bodyPr>
          <a:lstStyle/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FFFFFF"/>
                </a:solidFill>
              </a:rPr>
              <a:t>Короткий цикл обратной связи</a:t>
            </a:r>
            <a:endParaRPr sz="1500">
              <a:solidFill>
                <a:srgbClr val="FFFFFF"/>
              </a:solidFill>
            </a:endParaRPr>
          </a:p>
        </p:txBody>
      </p:sp>
      <p:sp>
        <p:nvSpPr>
          <p:cNvPr id="151" name="Google Shape;151;p17"/>
          <p:cNvSpPr/>
          <p:nvPr/>
        </p:nvSpPr>
        <p:spPr>
          <a:xfrm>
            <a:off x="0" y="2734451"/>
            <a:ext cx="3626400" cy="454200"/>
          </a:xfrm>
          <a:prstGeom prst="homePlate">
            <a:avLst>
              <a:gd fmla="val 50000" name="adj"/>
            </a:avLst>
          </a:prstGeom>
          <a:solidFill>
            <a:schemeClr val="accent6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2200" lIns="62200" spcFirstLastPara="1" rIns="62200" wrap="square" tIns="62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17"/>
          <p:cNvSpPr txBox="1"/>
          <p:nvPr/>
        </p:nvSpPr>
        <p:spPr>
          <a:xfrm>
            <a:off x="0" y="2683492"/>
            <a:ext cx="3291000" cy="387300"/>
          </a:xfrm>
          <a:prstGeom prst="rect">
            <a:avLst/>
          </a:prstGeom>
          <a:noFill/>
          <a:ln>
            <a:noFill/>
          </a:ln>
        </p:spPr>
        <p:txBody>
          <a:bodyPr anchorCtr="0" anchor="t" bIns="62200" lIns="62200" spcFirstLastPara="1" rIns="62200" wrap="square" tIns="62200">
            <a:noAutofit/>
          </a:bodyPr>
          <a:lstStyle/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Доказательства тестирования</a:t>
            </a:r>
            <a:endParaRPr sz="1100">
              <a:solidFill>
                <a:srgbClr val="FFFFFF"/>
              </a:solidFill>
            </a:endParaRPr>
          </a:p>
        </p:txBody>
      </p:sp>
      <p:sp>
        <p:nvSpPr>
          <p:cNvPr id="153" name="Google Shape;153;p17"/>
          <p:cNvSpPr/>
          <p:nvPr/>
        </p:nvSpPr>
        <p:spPr>
          <a:xfrm>
            <a:off x="0" y="1528398"/>
            <a:ext cx="3626400" cy="454200"/>
          </a:xfrm>
          <a:prstGeom prst="homePlate">
            <a:avLst>
              <a:gd fmla="val 50000" name="adj"/>
            </a:avLst>
          </a:prstGeom>
          <a:solidFill>
            <a:schemeClr val="accent6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2200" lIns="62200" spcFirstLastPara="1" rIns="62200" wrap="square" tIns="62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17"/>
          <p:cNvSpPr txBox="1"/>
          <p:nvPr/>
        </p:nvSpPr>
        <p:spPr>
          <a:xfrm>
            <a:off x="0" y="1477445"/>
            <a:ext cx="3291000" cy="387300"/>
          </a:xfrm>
          <a:prstGeom prst="rect">
            <a:avLst/>
          </a:prstGeom>
          <a:noFill/>
          <a:ln>
            <a:noFill/>
          </a:ln>
        </p:spPr>
        <p:txBody>
          <a:bodyPr anchorCtr="0" anchor="t" bIns="62200" lIns="62200" spcFirstLastPara="1" rIns="62200" wrap="square" tIns="62200">
            <a:noAutofit/>
          </a:bodyPr>
          <a:lstStyle/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Доп. проработка требований</a:t>
            </a:r>
            <a:endParaRPr sz="1100">
              <a:solidFill>
                <a:srgbClr val="FFFFFF"/>
              </a:solidFill>
            </a:endParaRPr>
          </a:p>
        </p:txBody>
      </p:sp>
      <p:pic>
        <p:nvPicPr>
          <p:cNvPr id="155" name="Google Shape;155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86738" y="940787"/>
            <a:ext cx="3392014" cy="32618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Google Shape;161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433865"/>
            <a:ext cx="9143999" cy="731217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18"/>
          <p:cNvSpPr txBox="1"/>
          <p:nvPr/>
        </p:nvSpPr>
        <p:spPr>
          <a:xfrm>
            <a:off x="1093046" y="4726576"/>
            <a:ext cx="5730900" cy="342300"/>
          </a:xfrm>
          <a:prstGeom prst="rect">
            <a:avLst/>
          </a:prstGeom>
          <a:noFill/>
          <a:ln>
            <a:noFill/>
          </a:ln>
        </p:spPr>
        <p:txBody>
          <a:bodyPr anchorCtr="0" anchor="t" bIns="30625" lIns="61225" spcFirstLastPara="1" rIns="61225" wrap="square" tIns="35425">
            <a:noAutofit/>
          </a:bodyPr>
          <a:lstStyle/>
          <a:p>
            <a:pPr indent="0" lvl="0" marL="0" marR="0" rtl="0" algn="l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Roboto Black"/>
              <a:buNone/>
            </a:pPr>
            <a:r>
              <a:rPr b="1" lang="en-US" sz="110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rPr>
              <a:t>Мир. Дружба. BDD</a:t>
            </a:r>
            <a:endParaRPr sz="1000"/>
          </a:p>
        </p:txBody>
      </p:sp>
      <p:pic>
        <p:nvPicPr>
          <p:cNvPr id="163" name="Google Shape;163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11090" y="240534"/>
            <a:ext cx="4321821" cy="43156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Google Shape;169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433865"/>
            <a:ext cx="9143999" cy="731217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19"/>
          <p:cNvSpPr txBox="1"/>
          <p:nvPr/>
        </p:nvSpPr>
        <p:spPr>
          <a:xfrm>
            <a:off x="1093046" y="4726576"/>
            <a:ext cx="5730900" cy="342300"/>
          </a:xfrm>
          <a:prstGeom prst="rect">
            <a:avLst/>
          </a:prstGeom>
          <a:noFill/>
          <a:ln>
            <a:noFill/>
          </a:ln>
        </p:spPr>
        <p:txBody>
          <a:bodyPr anchorCtr="0" anchor="t" bIns="30625" lIns="61225" spcFirstLastPara="1" rIns="61225" wrap="square" tIns="35425">
            <a:noAutofit/>
          </a:bodyPr>
          <a:lstStyle/>
          <a:p>
            <a:pPr indent="0" lvl="0" marL="0" marR="0" rtl="0" algn="l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Roboto Black"/>
              <a:buNone/>
            </a:pPr>
            <a:r>
              <a:rPr b="1" lang="en-US" sz="110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rPr>
              <a:t>Мир. Дружба. BDD</a:t>
            </a:r>
            <a:endParaRPr sz="1000"/>
          </a:p>
        </p:txBody>
      </p:sp>
      <p:sp>
        <p:nvSpPr>
          <p:cNvPr id="171" name="Google Shape;171;p19"/>
          <p:cNvSpPr txBox="1"/>
          <p:nvPr/>
        </p:nvSpPr>
        <p:spPr>
          <a:xfrm>
            <a:off x="0" y="186859"/>
            <a:ext cx="9144000" cy="77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1100" lIns="62200" spcFirstLastPara="1" rIns="62200" wrap="square" tIns="311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b="1" lang="en-US" sz="3000">
                <a:solidFill>
                  <a:schemeClr val="dk1"/>
                </a:solidFill>
              </a:rPr>
              <a:t>Почему BDD не работает?</a:t>
            </a:r>
            <a:endParaRPr sz="1000"/>
          </a:p>
        </p:txBody>
      </p:sp>
      <p:pic>
        <p:nvPicPr>
          <p:cNvPr id="172" name="Google Shape;172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34656" y="1422093"/>
            <a:ext cx="4133528" cy="2299315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19"/>
          <p:cNvSpPr/>
          <p:nvPr/>
        </p:nvSpPr>
        <p:spPr>
          <a:xfrm>
            <a:off x="-7" y="2440738"/>
            <a:ext cx="4103400" cy="418500"/>
          </a:xfrm>
          <a:prstGeom prst="homePlate">
            <a:avLst>
              <a:gd fmla="val 50000" name="adj"/>
            </a:avLst>
          </a:prstGeom>
          <a:solidFill>
            <a:schemeClr val="accent6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2200" lIns="62200" spcFirstLastPara="1" rIns="62200" wrap="square" tIns="62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19"/>
          <p:cNvSpPr txBox="1"/>
          <p:nvPr/>
        </p:nvSpPr>
        <p:spPr>
          <a:xfrm>
            <a:off x="0" y="2396500"/>
            <a:ext cx="38877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62200" lIns="62200" spcFirstLastPara="1" rIns="62200" wrap="square" tIns="62200">
            <a:noAutofit/>
          </a:bodyPr>
          <a:lstStyle/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Проблемы внутри команды</a:t>
            </a:r>
            <a:endParaRPr sz="1100">
              <a:solidFill>
                <a:srgbClr val="FFFFFF"/>
              </a:solidFill>
            </a:endParaRPr>
          </a:p>
        </p:txBody>
      </p:sp>
      <p:sp>
        <p:nvSpPr>
          <p:cNvPr id="175" name="Google Shape;175;p19"/>
          <p:cNvSpPr txBox="1"/>
          <p:nvPr/>
        </p:nvSpPr>
        <p:spPr>
          <a:xfrm>
            <a:off x="-7" y="3133093"/>
            <a:ext cx="3718200" cy="399600"/>
          </a:xfrm>
          <a:prstGeom prst="rect">
            <a:avLst/>
          </a:prstGeom>
          <a:noFill/>
          <a:ln>
            <a:noFill/>
          </a:ln>
        </p:spPr>
        <p:txBody>
          <a:bodyPr anchorCtr="0" anchor="t" bIns="62200" lIns="62200" spcFirstLastPara="1" rIns="62200" wrap="square" tIns="62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Ин</a:t>
            </a:r>
            <a:endParaRPr sz="1000">
              <a:solidFill>
                <a:srgbClr val="FFFFFF"/>
              </a:solidFill>
            </a:endParaRPr>
          </a:p>
        </p:txBody>
      </p:sp>
      <p:sp>
        <p:nvSpPr>
          <p:cNvPr id="176" name="Google Shape;176;p19"/>
          <p:cNvSpPr txBox="1"/>
          <p:nvPr/>
        </p:nvSpPr>
        <p:spPr>
          <a:xfrm>
            <a:off x="-7" y="3159184"/>
            <a:ext cx="3718200" cy="399600"/>
          </a:xfrm>
          <a:prstGeom prst="rect">
            <a:avLst/>
          </a:prstGeom>
          <a:noFill/>
          <a:ln>
            <a:noFill/>
          </a:ln>
        </p:spPr>
        <p:txBody>
          <a:bodyPr anchorCtr="0" anchor="t" bIns="62200" lIns="62200" spcFirstLastPara="1" rIns="62200" wrap="square" tIns="62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Интеграция с CI/CD</a:t>
            </a:r>
            <a:endParaRPr sz="1000">
              <a:solidFill>
                <a:srgbClr val="FFFFFF"/>
              </a:solidFill>
            </a:endParaRPr>
          </a:p>
        </p:txBody>
      </p:sp>
      <p:sp>
        <p:nvSpPr>
          <p:cNvPr id="177" name="Google Shape;177;p19"/>
          <p:cNvSpPr/>
          <p:nvPr/>
        </p:nvSpPr>
        <p:spPr>
          <a:xfrm>
            <a:off x="-7" y="1891429"/>
            <a:ext cx="4103400" cy="418500"/>
          </a:xfrm>
          <a:prstGeom prst="homePlate">
            <a:avLst>
              <a:gd fmla="val 50000" name="adj"/>
            </a:avLst>
          </a:prstGeom>
          <a:solidFill>
            <a:schemeClr val="accent6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2200" lIns="62200" spcFirstLastPara="1" rIns="62200" wrap="square" tIns="62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19"/>
          <p:cNvSpPr txBox="1"/>
          <p:nvPr/>
        </p:nvSpPr>
        <p:spPr>
          <a:xfrm>
            <a:off x="-7" y="1839552"/>
            <a:ext cx="4043100" cy="399600"/>
          </a:xfrm>
          <a:prstGeom prst="rect">
            <a:avLst/>
          </a:prstGeom>
          <a:noFill/>
          <a:ln>
            <a:noFill/>
          </a:ln>
        </p:spPr>
        <p:txBody>
          <a:bodyPr anchorCtr="0" anchor="t" bIns="62200" lIns="62200" spcFirstLastPara="1" rIns="62200" wrap="square" tIns="62200">
            <a:noAutofit/>
          </a:bodyPr>
          <a:lstStyle/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Дополнительные зависимости</a:t>
            </a:r>
            <a:endParaRPr sz="1100">
              <a:solidFill>
                <a:srgbClr val="FFFFFF"/>
              </a:solidFill>
            </a:endParaRPr>
          </a:p>
        </p:txBody>
      </p:sp>
      <p:sp>
        <p:nvSpPr>
          <p:cNvPr id="179" name="Google Shape;179;p19"/>
          <p:cNvSpPr/>
          <p:nvPr/>
        </p:nvSpPr>
        <p:spPr>
          <a:xfrm>
            <a:off x="-7" y="3008699"/>
            <a:ext cx="4103400" cy="418500"/>
          </a:xfrm>
          <a:prstGeom prst="homePlate">
            <a:avLst>
              <a:gd fmla="val 50000" name="adj"/>
            </a:avLst>
          </a:prstGeom>
          <a:solidFill>
            <a:schemeClr val="accent6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2200" lIns="62200" spcFirstLastPara="1" rIns="62200" wrap="square" tIns="62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19"/>
          <p:cNvSpPr txBox="1"/>
          <p:nvPr/>
        </p:nvSpPr>
        <p:spPr>
          <a:xfrm>
            <a:off x="-7" y="2966353"/>
            <a:ext cx="4043100" cy="399600"/>
          </a:xfrm>
          <a:prstGeom prst="rect">
            <a:avLst/>
          </a:prstGeom>
          <a:noFill/>
          <a:ln>
            <a:noFill/>
          </a:ln>
        </p:spPr>
        <p:txBody>
          <a:bodyPr anchorCtr="0" anchor="t" bIns="62200" lIns="62200" spcFirstLastPara="1" rIns="62200" wrap="square" tIns="62200">
            <a:noAutofit/>
          </a:bodyPr>
          <a:lstStyle/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Сложности для ручных QA</a:t>
            </a:r>
            <a:endParaRPr sz="1100">
              <a:solidFill>
                <a:srgbClr val="FFFFFF"/>
              </a:solidFill>
            </a:endParaRPr>
          </a:p>
        </p:txBody>
      </p:sp>
      <p:sp>
        <p:nvSpPr>
          <p:cNvPr id="181" name="Google Shape;181;p19"/>
          <p:cNvSpPr txBox="1"/>
          <p:nvPr/>
        </p:nvSpPr>
        <p:spPr>
          <a:xfrm>
            <a:off x="0" y="3906620"/>
            <a:ext cx="3718200" cy="399600"/>
          </a:xfrm>
          <a:prstGeom prst="rect">
            <a:avLst/>
          </a:prstGeom>
          <a:noFill/>
          <a:ln>
            <a:noFill/>
          </a:ln>
        </p:spPr>
        <p:txBody>
          <a:bodyPr anchorCtr="0" anchor="t" bIns="62200" lIns="62200" spcFirstLastPara="1" rIns="62200" wrap="square" tIns="62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Ин</a:t>
            </a:r>
            <a:endParaRPr sz="1000">
              <a:solidFill>
                <a:srgbClr val="FFFFFF"/>
              </a:solidFill>
            </a:endParaRPr>
          </a:p>
        </p:txBody>
      </p:sp>
      <p:sp>
        <p:nvSpPr>
          <p:cNvPr id="182" name="Google Shape;182;p19"/>
          <p:cNvSpPr txBox="1"/>
          <p:nvPr/>
        </p:nvSpPr>
        <p:spPr>
          <a:xfrm>
            <a:off x="0" y="3699725"/>
            <a:ext cx="3718200" cy="399600"/>
          </a:xfrm>
          <a:prstGeom prst="rect">
            <a:avLst/>
          </a:prstGeom>
          <a:noFill/>
          <a:ln>
            <a:noFill/>
          </a:ln>
        </p:spPr>
        <p:txBody>
          <a:bodyPr anchorCtr="0" anchor="t" bIns="62200" lIns="62200" spcFirstLastPara="1" rIns="62200" wrap="square" tIns="62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Интеграция с CI/CD</a:t>
            </a:r>
            <a:endParaRPr sz="1000">
              <a:solidFill>
                <a:srgbClr val="FFFFFF"/>
              </a:solidFill>
            </a:endParaRPr>
          </a:p>
        </p:txBody>
      </p:sp>
      <p:sp>
        <p:nvSpPr>
          <p:cNvPr id="183" name="Google Shape;183;p19"/>
          <p:cNvSpPr/>
          <p:nvPr/>
        </p:nvSpPr>
        <p:spPr>
          <a:xfrm>
            <a:off x="0" y="3549239"/>
            <a:ext cx="4103400" cy="418500"/>
          </a:xfrm>
          <a:prstGeom prst="homePlate">
            <a:avLst>
              <a:gd fmla="val 50000" name="adj"/>
            </a:avLst>
          </a:prstGeom>
          <a:solidFill>
            <a:schemeClr val="accent6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2200" lIns="62200" spcFirstLastPara="1" rIns="62200" wrap="square" tIns="62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19"/>
          <p:cNvSpPr txBox="1"/>
          <p:nvPr/>
        </p:nvSpPr>
        <p:spPr>
          <a:xfrm>
            <a:off x="0" y="3506894"/>
            <a:ext cx="4043100" cy="399600"/>
          </a:xfrm>
          <a:prstGeom prst="rect">
            <a:avLst/>
          </a:prstGeom>
          <a:noFill/>
          <a:ln>
            <a:noFill/>
          </a:ln>
        </p:spPr>
        <p:txBody>
          <a:bodyPr anchorCtr="0" anchor="t" bIns="62200" lIns="62200" spcFirstLastPara="1" rIns="62200" wrap="square" tIns="62200">
            <a:noAutofit/>
          </a:bodyPr>
          <a:lstStyle/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Проблема соблюдения синтакиса</a:t>
            </a:r>
            <a:endParaRPr sz="1100">
              <a:solidFill>
                <a:srgbClr val="FFFFFF"/>
              </a:solidFill>
            </a:endParaRPr>
          </a:p>
        </p:txBody>
      </p:sp>
      <p:sp>
        <p:nvSpPr>
          <p:cNvPr id="185" name="Google Shape;185;p19"/>
          <p:cNvSpPr/>
          <p:nvPr/>
        </p:nvSpPr>
        <p:spPr>
          <a:xfrm>
            <a:off x="-7" y="1342119"/>
            <a:ext cx="4103400" cy="418500"/>
          </a:xfrm>
          <a:prstGeom prst="homePlate">
            <a:avLst>
              <a:gd fmla="val 50000" name="adj"/>
            </a:avLst>
          </a:prstGeom>
          <a:solidFill>
            <a:schemeClr val="accent6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2200" lIns="62200" spcFirstLastPara="1" rIns="62200" wrap="square" tIns="62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19"/>
          <p:cNvSpPr txBox="1"/>
          <p:nvPr/>
        </p:nvSpPr>
        <p:spPr>
          <a:xfrm>
            <a:off x="-7" y="1290242"/>
            <a:ext cx="4043100" cy="399600"/>
          </a:xfrm>
          <a:prstGeom prst="rect">
            <a:avLst/>
          </a:prstGeom>
          <a:noFill/>
          <a:ln>
            <a:noFill/>
          </a:ln>
        </p:spPr>
        <p:txBody>
          <a:bodyPr anchorCtr="0" anchor="t" bIns="62200" lIns="62200" spcFirstLastPara="1" rIns="62200" wrap="square" tIns="62200">
            <a:noAutofit/>
          </a:bodyPr>
          <a:lstStyle/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Неподходящая методология</a:t>
            </a:r>
            <a:endParaRPr sz="11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Google Shape;192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433865"/>
            <a:ext cx="9143999" cy="731217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20"/>
          <p:cNvSpPr txBox="1"/>
          <p:nvPr/>
        </p:nvSpPr>
        <p:spPr>
          <a:xfrm>
            <a:off x="1093046" y="4726576"/>
            <a:ext cx="5730900" cy="342300"/>
          </a:xfrm>
          <a:prstGeom prst="rect">
            <a:avLst/>
          </a:prstGeom>
          <a:noFill/>
          <a:ln>
            <a:noFill/>
          </a:ln>
        </p:spPr>
        <p:txBody>
          <a:bodyPr anchorCtr="0" anchor="t" bIns="30625" lIns="61225" spcFirstLastPara="1" rIns="61225" wrap="square" tIns="35425">
            <a:noAutofit/>
          </a:bodyPr>
          <a:lstStyle/>
          <a:p>
            <a:pPr indent="0" lvl="0" marL="0" marR="0" rtl="0" algn="l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Roboto Black"/>
              <a:buNone/>
            </a:pPr>
            <a:r>
              <a:rPr b="1" lang="en-US" sz="110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rPr>
              <a:t>Мир. Дружба. BDD</a:t>
            </a:r>
            <a:endParaRPr sz="1000"/>
          </a:p>
        </p:txBody>
      </p:sp>
      <p:sp>
        <p:nvSpPr>
          <p:cNvPr id="194" name="Google Shape;194;p20"/>
          <p:cNvSpPr txBox="1"/>
          <p:nvPr/>
        </p:nvSpPr>
        <p:spPr>
          <a:xfrm>
            <a:off x="0" y="186859"/>
            <a:ext cx="9144000" cy="77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1100" lIns="62200" spcFirstLastPara="1" rIns="62200" wrap="square" tIns="31100">
            <a:noAutofit/>
          </a:bodyPr>
          <a:lstStyle/>
          <a:p>
            <a:pPr indent="0" lvl="0" marL="0" rtl="0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rPr b="1" lang="en-US" sz="3000">
                <a:solidFill>
                  <a:srgbClr val="383E42"/>
                </a:solidFill>
              </a:rPr>
              <a:t>Дополнительные зависимости</a:t>
            </a:r>
            <a:endParaRPr b="1" sz="3000"/>
          </a:p>
        </p:txBody>
      </p:sp>
      <p:pic>
        <p:nvPicPr>
          <p:cNvPr id="195" name="Google Shape;195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77907" y="2857838"/>
            <a:ext cx="433733" cy="4056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77899" y="3664314"/>
            <a:ext cx="433731" cy="4056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1464" y="3230345"/>
            <a:ext cx="420878" cy="4056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402820" y="3224584"/>
            <a:ext cx="416668" cy="405612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20"/>
          <p:cNvSpPr/>
          <p:nvPr/>
        </p:nvSpPr>
        <p:spPr>
          <a:xfrm rot="2974">
            <a:off x="5589231" y="3289302"/>
            <a:ext cx="693600" cy="287700"/>
          </a:xfrm>
          <a:prstGeom prst="rightArrow">
            <a:avLst>
              <a:gd fmla="val 42359" name="adj1"/>
              <a:gd fmla="val 41494" name="adj2"/>
            </a:avLst>
          </a:prstGeom>
          <a:solidFill>
            <a:srgbClr val="0094B7"/>
          </a:solidFill>
          <a:ln>
            <a:noFill/>
          </a:ln>
        </p:spPr>
        <p:txBody>
          <a:bodyPr anchorCtr="0" anchor="ctr" bIns="62200" lIns="62200" spcFirstLastPara="1" rIns="62200" wrap="square" tIns="62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20"/>
          <p:cNvSpPr/>
          <p:nvPr/>
        </p:nvSpPr>
        <p:spPr>
          <a:xfrm rot="1418">
            <a:off x="6985448" y="3283561"/>
            <a:ext cx="727200" cy="287700"/>
          </a:xfrm>
          <a:prstGeom prst="rightArrow">
            <a:avLst>
              <a:gd fmla="val 42359" name="adj1"/>
              <a:gd fmla="val 41494" name="adj2"/>
            </a:avLst>
          </a:prstGeom>
          <a:solidFill>
            <a:srgbClr val="0094B7"/>
          </a:solidFill>
          <a:ln>
            <a:noFill/>
          </a:ln>
        </p:spPr>
        <p:txBody>
          <a:bodyPr anchorCtr="0" anchor="ctr" bIns="62200" lIns="62200" spcFirstLastPara="1" rIns="62200" wrap="square" tIns="62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20"/>
          <p:cNvSpPr txBox="1"/>
          <p:nvPr/>
        </p:nvSpPr>
        <p:spPr>
          <a:xfrm>
            <a:off x="4471850" y="3596069"/>
            <a:ext cx="1513500" cy="327000"/>
          </a:xfrm>
          <a:prstGeom prst="rect">
            <a:avLst/>
          </a:prstGeom>
          <a:noFill/>
          <a:ln>
            <a:noFill/>
          </a:ln>
        </p:spPr>
        <p:txBody>
          <a:bodyPr anchorCtr="0" anchor="t" bIns="62200" lIns="62200" spcFirstLastPara="1" rIns="62200" wrap="square" tIns="622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latin typeface="Roboto"/>
                <a:ea typeface="Roboto"/>
                <a:cs typeface="Roboto"/>
                <a:sym typeface="Roboto"/>
              </a:rPr>
              <a:t>Step Argument Transformation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2" name="Google Shape;202;p20"/>
          <p:cNvSpPr txBox="1"/>
          <p:nvPr/>
        </p:nvSpPr>
        <p:spPr>
          <a:xfrm>
            <a:off x="6130416" y="3644977"/>
            <a:ext cx="1007700" cy="229500"/>
          </a:xfrm>
          <a:prstGeom prst="rect">
            <a:avLst/>
          </a:prstGeom>
          <a:noFill/>
          <a:ln>
            <a:noFill/>
          </a:ln>
        </p:spPr>
        <p:txBody>
          <a:bodyPr anchorCtr="0" anchor="t" bIns="62200" lIns="62200" spcFirstLastPara="1" rIns="62200" wrap="square" tIns="622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latin typeface="Roboto"/>
                <a:ea typeface="Roboto"/>
                <a:cs typeface="Roboto"/>
                <a:sym typeface="Roboto"/>
              </a:rPr>
              <a:t>Test Method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3" name="Google Shape;203;p20"/>
          <p:cNvSpPr txBox="1"/>
          <p:nvPr/>
        </p:nvSpPr>
        <p:spPr>
          <a:xfrm>
            <a:off x="2557375" y="3258015"/>
            <a:ext cx="1323000" cy="229500"/>
          </a:xfrm>
          <a:prstGeom prst="rect">
            <a:avLst/>
          </a:prstGeom>
          <a:noFill/>
          <a:ln>
            <a:noFill/>
          </a:ln>
        </p:spPr>
        <p:txBody>
          <a:bodyPr anchorCtr="0" anchor="t" bIns="62200" lIns="62200" spcFirstLastPara="1" rIns="62200" wrap="square" tIns="622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latin typeface="Roboto"/>
                <a:ea typeface="Roboto"/>
                <a:cs typeface="Roboto"/>
                <a:sym typeface="Roboto"/>
              </a:rPr>
              <a:t>Login.feature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4" name="Google Shape;204;p20"/>
          <p:cNvSpPr txBox="1"/>
          <p:nvPr/>
        </p:nvSpPr>
        <p:spPr>
          <a:xfrm>
            <a:off x="2462219" y="4152577"/>
            <a:ext cx="1513500" cy="229500"/>
          </a:xfrm>
          <a:prstGeom prst="rect">
            <a:avLst/>
          </a:prstGeom>
          <a:noFill/>
          <a:ln>
            <a:noFill/>
          </a:ln>
        </p:spPr>
        <p:txBody>
          <a:bodyPr anchorCtr="0" anchor="t" bIns="62200" lIns="62200" spcFirstLastPara="1" rIns="62200" wrap="square" tIns="622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latin typeface="Roboto"/>
                <a:ea typeface="Roboto"/>
                <a:cs typeface="Roboto"/>
                <a:sym typeface="Roboto"/>
              </a:rPr>
              <a:t>Home.feature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05" name="Google Shape;205;p2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306462" y="1039991"/>
            <a:ext cx="420877" cy="4056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2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306462" y="1880491"/>
            <a:ext cx="420877" cy="4056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2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263873" y="1416400"/>
            <a:ext cx="433723" cy="43509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2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716970" y="1016387"/>
            <a:ext cx="419858" cy="40561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2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721388" y="1873794"/>
            <a:ext cx="433730" cy="419012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20"/>
          <p:cNvSpPr/>
          <p:nvPr/>
        </p:nvSpPr>
        <p:spPr>
          <a:xfrm rot="642">
            <a:off x="2944325" y="1938572"/>
            <a:ext cx="1607100" cy="291600"/>
          </a:xfrm>
          <a:prstGeom prst="rightArrow">
            <a:avLst>
              <a:gd fmla="val 42359" name="adj1"/>
              <a:gd fmla="val 41494" name="adj2"/>
            </a:avLst>
          </a:prstGeom>
          <a:solidFill>
            <a:srgbClr val="0094B7"/>
          </a:solidFill>
          <a:ln>
            <a:noFill/>
          </a:ln>
        </p:spPr>
        <p:txBody>
          <a:bodyPr anchorCtr="0" anchor="ctr" bIns="62200" lIns="62200" spcFirstLastPara="1" rIns="62200" wrap="square" tIns="62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20"/>
          <p:cNvSpPr/>
          <p:nvPr/>
        </p:nvSpPr>
        <p:spPr>
          <a:xfrm rot="642">
            <a:off x="2922264" y="1073279"/>
            <a:ext cx="1607100" cy="291600"/>
          </a:xfrm>
          <a:prstGeom prst="rightArrow">
            <a:avLst>
              <a:gd fmla="val 42359" name="adj1"/>
              <a:gd fmla="val 41494" name="adj2"/>
            </a:avLst>
          </a:prstGeom>
          <a:solidFill>
            <a:srgbClr val="0094B7"/>
          </a:solidFill>
          <a:ln>
            <a:noFill/>
          </a:ln>
        </p:spPr>
        <p:txBody>
          <a:bodyPr anchorCtr="0" anchor="ctr" bIns="62200" lIns="62200" spcFirstLastPara="1" rIns="62200" wrap="square" tIns="62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20"/>
          <p:cNvSpPr/>
          <p:nvPr/>
        </p:nvSpPr>
        <p:spPr>
          <a:xfrm rot="1199">
            <a:off x="6306862" y="1487918"/>
            <a:ext cx="859800" cy="292200"/>
          </a:xfrm>
          <a:prstGeom prst="rightArrow">
            <a:avLst>
              <a:gd fmla="val 42359" name="adj1"/>
              <a:gd fmla="val 41494" name="adj2"/>
            </a:avLst>
          </a:prstGeom>
          <a:solidFill>
            <a:srgbClr val="0094B7"/>
          </a:solidFill>
          <a:ln>
            <a:noFill/>
          </a:ln>
        </p:spPr>
        <p:txBody>
          <a:bodyPr anchorCtr="0" anchor="ctr" bIns="62200" lIns="62200" spcFirstLastPara="1" rIns="62200" wrap="square" tIns="62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20"/>
          <p:cNvSpPr/>
          <p:nvPr/>
        </p:nvSpPr>
        <p:spPr>
          <a:xfrm rot="5400000">
            <a:off x="5689413" y="857538"/>
            <a:ext cx="483600" cy="1119000"/>
          </a:xfrm>
          <a:prstGeom prst="bentArrow">
            <a:avLst>
              <a:gd fmla="val 25000" name="adj1"/>
              <a:gd fmla="val 25000" name="adj2"/>
              <a:gd fmla="val 0" name="adj3"/>
              <a:gd fmla="val 43750" name="adj4"/>
            </a:avLst>
          </a:prstGeom>
          <a:solidFill>
            <a:srgbClr val="0094B7"/>
          </a:solidFill>
          <a:ln>
            <a:noFill/>
          </a:ln>
        </p:spPr>
        <p:txBody>
          <a:bodyPr anchorCtr="0" anchor="ctr" bIns="62200" lIns="62200" spcFirstLastPara="1" rIns="62200" wrap="square" tIns="62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p20"/>
          <p:cNvSpPr/>
          <p:nvPr/>
        </p:nvSpPr>
        <p:spPr>
          <a:xfrm flipH="1" rot="5400000">
            <a:off x="5701386" y="1352495"/>
            <a:ext cx="483600" cy="1095000"/>
          </a:xfrm>
          <a:prstGeom prst="bentArrow">
            <a:avLst>
              <a:gd fmla="val 25000" name="adj1"/>
              <a:gd fmla="val 25000" name="adj2"/>
              <a:gd fmla="val 0" name="adj3"/>
              <a:gd fmla="val 43750" name="adj4"/>
            </a:avLst>
          </a:prstGeom>
          <a:solidFill>
            <a:srgbClr val="0094B7"/>
          </a:solidFill>
          <a:ln>
            <a:noFill/>
          </a:ln>
        </p:spPr>
        <p:txBody>
          <a:bodyPr anchorCtr="0" anchor="ctr" bIns="62200" lIns="62200" spcFirstLastPara="1" rIns="62200" wrap="square" tIns="62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20"/>
          <p:cNvSpPr txBox="1"/>
          <p:nvPr/>
        </p:nvSpPr>
        <p:spPr>
          <a:xfrm>
            <a:off x="2016552" y="1431738"/>
            <a:ext cx="10476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62200" lIns="62200" spcFirstLastPara="1" rIns="62200" wrap="square" tIns="622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latin typeface="Roboto"/>
                <a:ea typeface="Roboto"/>
                <a:cs typeface="Roboto"/>
                <a:sym typeface="Roboto"/>
              </a:rPr>
              <a:t>LoginTest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6" name="Google Shape;216;p20"/>
          <p:cNvSpPr txBox="1"/>
          <p:nvPr/>
        </p:nvSpPr>
        <p:spPr>
          <a:xfrm>
            <a:off x="2016554" y="2291450"/>
            <a:ext cx="10476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62200" lIns="62200" spcFirstLastPara="1" rIns="62200" wrap="square" tIns="622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latin typeface="Roboto"/>
                <a:ea typeface="Roboto"/>
                <a:cs typeface="Roboto"/>
                <a:sym typeface="Roboto"/>
              </a:rPr>
              <a:t>HomeTest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7" name="Google Shape;217;p20"/>
          <p:cNvSpPr txBox="1"/>
          <p:nvPr/>
        </p:nvSpPr>
        <p:spPr>
          <a:xfrm>
            <a:off x="4385959" y="1432499"/>
            <a:ext cx="11688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62200" lIns="62200" spcFirstLastPara="1" rIns="62200" wrap="square" tIns="622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latin typeface="Roboto"/>
                <a:ea typeface="Roboto"/>
                <a:cs typeface="Roboto"/>
                <a:sym typeface="Roboto"/>
              </a:rPr>
              <a:t>LoginPage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8" name="Google Shape;218;p20"/>
          <p:cNvSpPr txBox="1"/>
          <p:nvPr/>
        </p:nvSpPr>
        <p:spPr>
          <a:xfrm>
            <a:off x="4385959" y="2291450"/>
            <a:ext cx="11688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62200" lIns="62200" spcFirstLastPara="1" rIns="62200" wrap="square" tIns="622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latin typeface="Roboto"/>
                <a:ea typeface="Roboto"/>
                <a:cs typeface="Roboto"/>
                <a:sym typeface="Roboto"/>
              </a:rPr>
              <a:t>HomePage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9" name="Google Shape;219;p20"/>
          <p:cNvSpPr txBox="1"/>
          <p:nvPr/>
        </p:nvSpPr>
        <p:spPr>
          <a:xfrm>
            <a:off x="6981099" y="1861607"/>
            <a:ext cx="10476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62200" lIns="62200" spcFirstLastPara="1" rIns="62200" wrap="square" tIns="622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latin typeface="Roboto"/>
                <a:ea typeface="Roboto"/>
                <a:cs typeface="Roboto"/>
                <a:sym typeface="Roboto"/>
              </a:rPr>
              <a:t>Selenium Webdriver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0" name="Google Shape;220;p20"/>
          <p:cNvSpPr/>
          <p:nvPr/>
        </p:nvSpPr>
        <p:spPr>
          <a:xfrm rot="1199">
            <a:off x="4117731" y="3262532"/>
            <a:ext cx="859800" cy="292200"/>
          </a:xfrm>
          <a:prstGeom prst="rightArrow">
            <a:avLst>
              <a:gd fmla="val 42359" name="adj1"/>
              <a:gd fmla="val 41494" name="adj2"/>
            </a:avLst>
          </a:prstGeom>
          <a:solidFill>
            <a:srgbClr val="0094B7"/>
          </a:solidFill>
          <a:ln>
            <a:noFill/>
          </a:ln>
        </p:spPr>
        <p:txBody>
          <a:bodyPr anchorCtr="0" anchor="ctr" bIns="62200" lIns="62200" spcFirstLastPara="1" rIns="62200" wrap="square" tIns="62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20"/>
          <p:cNvSpPr/>
          <p:nvPr/>
        </p:nvSpPr>
        <p:spPr>
          <a:xfrm rot="5400000">
            <a:off x="3743132" y="2875023"/>
            <a:ext cx="483600" cy="633300"/>
          </a:xfrm>
          <a:prstGeom prst="bentArrow">
            <a:avLst>
              <a:gd fmla="val 25000" name="adj1"/>
              <a:gd fmla="val 25000" name="adj2"/>
              <a:gd fmla="val 0" name="adj3"/>
              <a:gd fmla="val 43750" name="adj4"/>
            </a:avLst>
          </a:prstGeom>
          <a:solidFill>
            <a:srgbClr val="0094B7"/>
          </a:solidFill>
          <a:ln>
            <a:noFill/>
          </a:ln>
        </p:spPr>
        <p:txBody>
          <a:bodyPr anchorCtr="0" anchor="ctr" bIns="62200" lIns="62200" spcFirstLastPara="1" rIns="62200" wrap="square" tIns="62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20"/>
          <p:cNvSpPr/>
          <p:nvPr/>
        </p:nvSpPr>
        <p:spPr>
          <a:xfrm flipH="1" rot="5400000">
            <a:off x="3743107" y="3357980"/>
            <a:ext cx="483600" cy="633300"/>
          </a:xfrm>
          <a:prstGeom prst="bentArrow">
            <a:avLst>
              <a:gd fmla="val 25000" name="adj1"/>
              <a:gd fmla="val 25000" name="adj2"/>
              <a:gd fmla="val 0" name="adj3"/>
              <a:gd fmla="val 43750" name="adj4"/>
            </a:avLst>
          </a:prstGeom>
          <a:solidFill>
            <a:srgbClr val="0094B7"/>
          </a:solidFill>
          <a:ln>
            <a:noFill/>
          </a:ln>
        </p:spPr>
        <p:txBody>
          <a:bodyPr anchorCtr="0" anchor="ctr" bIns="62200" lIns="62200" spcFirstLastPara="1" rIns="62200" wrap="square" tIns="62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23" name="Google Shape;223;p2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942470" y="3215594"/>
            <a:ext cx="433723" cy="435090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20"/>
          <p:cNvSpPr txBox="1"/>
          <p:nvPr/>
        </p:nvSpPr>
        <p:spPr>
          <a:xfrm>
            <a:off x="7659696" y="3651913"/>
            <a:ext cx="10476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62200" lIns="62200" spcFirstLastPara="1" rIns="62200" wrap="square" tIns="622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latin typeface="Roboto"/>
                <a:ea typeface="Roboto"/>
                <a:cs typeface="Roboto"/>
                <a:sym typeface="Roboto"/>
              </a:rPr>
              <a:t>Selenium Webdriver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25" name="Google Shape;225;p2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89513" y="3054530"/>
            <a:ext cx="1007795" cy="745689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20"/>
          <p:cNvSpPr txBox="1"/>
          <p:nvPr/>
        </p:nvSpPr>
        <p:spPr>
          <a:xfrm>
            <a:off x="436763" y="3752456"/>
            <a:ext cx="1513500" cy="229500"/>
          </a:xfrm>
          <a:prstGeom prst="rect">
            <a:avLst/>
          </a:prstGeom>
          <a:noFill/>
          <a:ln>
            <a:noFill/>
          </a:ln>
        </p:spPr>
        <p:txBody>
          <a:bodyPr anchorCtr="0" anchor="t" bIns="62200" lIns="62200" spcFirstLastPara="1" rIns="62200" wrap="square" tIns="622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latin typeface="Roboto"/>
                <a:ea typeface="Roboto"/>
                <a:cs typeface="Roboto"/>
                <a:sym typeface="Roboto"/>
              </a:rPr>
              <a:t>Specflow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7" name="Google Shape;227;p20"/>
          <p:cNvSpPr/>
          <p:nvPr/>
        </p:nvSpPr>
        <p:spPr>
          <a:xfrm rot="1271">
            <a:off x="1460257" y="3262525"/>
            <a:ext cx="811500" cy="292200"/>
          </a:xfrm>
          <a:prstGeom prst="rightArrow">
            <a:avLst>
              <a:gd fmla="val 42359" name="adj1"/>
              <a:gd fmla="val 0" name="adj2"/>
            </a:avLst>
          </a:prstGeom>
          <a:solidFill>
            <a:srgbClr val="0094B7"/>
          </a:solidFill>
          <a:ln>
            <a:noFill/>
          </a:ln>
        </p:spPr>
        <p:txBody>
          <a:bodyPr anchorCtr="0" anchor="ctr" bIns="62200" lIns="62200" spcFirstLastPara="1" rIns="62200" wrap="square" tIns="62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20"/>
          <p:cNvSpPr/>
          <p:nvPr/>
        </p:nvSpPr>
        <p:spPr>
          <a:xfrm flipH="1" rot="10800000">
            <a:off x="2190736" y="3352534"/>
            <a:ext cx="501900" cy="610500"/>
          </a:xfrm>
          <a:prstGeom prst="bentArrow">
            <a:avLst>
              <a:gd fmla="val 25000" name="adj1"/>
              <a:gd fmla="val 25036" name="adj2"/>
              <a:gd fmla="val 28596" name="adj3"/>
              <a:gd fmla="val 43750" name="adj4"/>
            </a:avLst>
          </a:prstGeom>
          <a:solidFill>
            <a:srgbClr val="0094B7"/>
          </a:solidFill>
          <a:ln>
            <a:noFill/>
          </a:ln>
        </p:spPr>
        <p:txBody>
          <a:bodyPr anchorCtr="0" anchor="ctr" bIns="62200" lIns="62200" spcFirstLastPara="1" rIns="62200" wrap="square" tIns="62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20"/>
          <p:cNvSpPr/>
          <p:nvPr/>
        </p:nvSpPr>
        <p:spPr>
          <a:xfrm>
            <a:off x="2190761" y="2857833"/>
            <a:ext cx="501900" cy="610500"/>
          </a:xfrm>
          <a:prstGeom prst="bentArrow">
            <a:avLst>
              <a:gd fmla="val 25000" name="adj1"/>
              <a:gd fmla="val 25000" name="adj2"/>
              <a:gd fmla="val 24943" name="adj3"/>
              <a:gd fmla="val 43750" name="adj4"/>
            </a:avLst>
          </a:prstGeom>
          <a:solidFill>
            <a:srgbClr val="0094B7"/>
          </a:solidFill>
          <a:ln>
            <a:noFill/>
          </a:ln>
        </p:spPr>
        <p:txBody>
          <a:bodyPr anchorCtr="0" anchor="ctr" bIns="62200" lIns="62200" spcFirstLastPara="1" rIns="62200" wrap="square" tIns="62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" name="Google Shape;235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67155" y="1177502"/>
            <a:ext cx="5576828" cy="2788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4433865"/>
            <a:ext cx="9143999" cy="731217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21"/>
          <p:cNvSpPr txBox="1"/>
          <p:nvPr/>
        </p:nvSpPr>
        <p:spPr>
          <a:xfrm>
            <a:off x="1093046" y="4726576"/>
            <a:ext cx="5730900" cy="342300"/>
          </a:xfrm>
          <a:prstGeom prst="rect">
            <a:avLst/>
          </a:prstGeom>
          <a:noFill/>
          <a:ln>
            <a:noFill/>
          </a:ln>
        </p:spPr>
        <p:txBody>
          <a:bodyPr anchorCtr="0" anchor="t" bIns="30625" lIns="61225" spcFirstLastPara="1" rIns="61225" wrap="square" tIns="35425">
            <a:noAutofit/>
          </a:bodyPr>
          <a:lstStyle/>
          <a:p>
            <a:pPr indent="0" lvl="0" marL="0" marR="0" rtl="0" algn="l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Roboto Black"/>
              <a:buNone/>
            </a:pPr>
            <a:r>
              <a:rPr b="1" lang="en-US" sz="110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rPr>
              <a:t>Мир. Дружба. BDD</a:t>
            </a:r>
            <a:endParaRPr sz="1000"/>
          </a:p>
        </p:txBody>
      </p:sp>
      <p:sp>
        <p:nvSpPr>
          <p:cNvPr id="238" name="Google Shape;238;p21"/>
          <p:cNvSpPr txBox="1"/>
          <p:nvPr/>
        </p:nvSpPr>
        <p:spPr>
          <a:xfrm>
            <a:off x="26" y="186859"/>
            <a:ext cx="9144000" cy="77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1100" lIns="62200" spcFirstLastPara="1" rIns="62200" wrap="square" tIns="311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b="1" lang="en-US" sz="3000">
                <a:solidFill>
                  <a:schemeClr val="dk1"/>
                </a:solidFill>
              </a:rPr>
              <a:t>Проблемы внутри команды</a:t>
            </a:r>
            <a:endParaRPr sz="1000"/>
          </a:p>
        </p:txBody>
      </p:sp>
      <p:sp>
        <p:nvSpPr>
          <p:cNvPr id="239" name="Google Shape;239;p21"/>
          <p:cNvSpPr/>
          <p:nvPr/>
        </p:nvSpPr>
        <p:spPr>
          <a:xfrm>
            <a:off x="34" y="1936031"/>
            <a:ext cx="3208800" cy="418500"/>
          </a:xfrm>
          <a:prstGeom prst="homePlate">
            <a:avLst>
              <a:gd fmla="val 50000" name="adj"/>
            </a:avLst>
          </a:prstGeom>
          <a:solidFill>
            <a:schemeClr val="accent6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2200" lIns="62200" spcFirstLastPara="1" rIns="62200" wrap="square" tIns="62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21"/>
          <p:cNvSpPr txBox="1"/>
          <p:nvPr/>
        </p:nvSpPr>
        <p:spPr>
          <a:xfrm>
            <a:off x="30224" y="1918528"/>
            <a:ext cx="32088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62200" lIns="62200" spcFirstLastPara="1" rIns="62200" wrap="square" tIns="62200">
            <a:noAutofit/>
          </a:bodyPr>
          <a:lstStyle/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Мне некогда править разметку</a:t>
            </a:r>
            <a:endParaRPr sz="1100">
              <a:solidFill>
                <a:srgbClr val="FFFFFF"/>
              </a:solidFill>
            </a:endParaRPr>
          </a:p>
        </p:txBody>
      </p:sp>
      <p:sp>
        <p:nvSpPr>
          <p:cNvPr id="241" name="Google Shape;241;p21"/>
          <p:cNvSpPr txBox="1"/>
          <p:nvPr/>
        </p:nvSpPr>
        <p:spPr>
          <a:xfrm>
            <a:off x="30219" y="2655113"/>
            <a:ext cx="3718200" cy="399600"/>
          </a:xfrm>
          <a:prstGeom prst="rect">
            <a:avLst/>
          </a:prstGeom>
          <a:noFill/>
          <a:ln>
            <a:noFill/>
          </a:ln>
        </p:spPr>
        <p:txBody>
          <a:bodyPr anchorCtr="0" anchor="t" bIns="62200" lIns="62200" spcFirstLastPara="1" rIns="62200" wrap="square" tIns="62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Ин</a:t>
            </a:r>
            <a:endParaRPr sz="1000">
              <a:solidFill>
                <a:srgbClr val="FFFFFF"/>
              </a:solidFill>
            </a:endParaRPr>
          </a:p>
        </p:txBody>
      </p:sp>
      <p:sp>
        <p:nvSpPr>
          <p:cNvPr id="242" name="Google Shape;242;p21"/>
          <p:cNvSpPr txBox="1"/>
          <p:nvPr/>
        </p:nvSpPr>
        <p:spPr>
          <a:xfrm>
            <a:off x="30219" y="2681204"/>
            <a:ext cx="3718200" cy="399600"/>
          </a:xfrm>
          <a:prstGeom prst="rect">
            <a:avLst/>
          </a:prstGeom>
          <a:noFill/>
          <a:ln>
            <a:noFill/>
          </a:ln>
        </p:spPr>
        <p:txBody>
          <a:bodyPr anchorCtr="0" anchor="t" bIns="62200" lIns="62200" spcFirstLastPara="1" rIns="62200" wrap="square" tIns="62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Интеграция с CI/CD</a:t>
            </a:r>
            <a:endParaRPr sz="1000">
              <a:solidFill>
                <a:srgbClr val="FFFFFF"/>
              </a:solidFill>
            </a:endParaRPr>
          </a:p>
        </p:txBody>
      </p:sp>
      <p:sp>
        <p:nvSpPr>
          <p:cNvPr id="243" name="Google Shape;243;p21"/>
          <p:cNvSpPr/>
          <p:nvPr/>
        </p:nvSpPr>
        <p:spPr>
          <a:xfrm>
            <a:off x="34" y="1341339"/>
            <a:ext cx="3208800" cy="418500"/>
          </a:xfrm>
          <a:prstGeom prst="homePlate">
            <a:avLst>
              <a:gd fmla="val 50000" name="adj"/>
            </a:avLst>
          </a:prstGeom>
          <a:solidFill>
            <a:schemeClr val="accent6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2200" lIns="62200" spcFirstLastPara="1" rIns="62200" wrap="square" tIns="62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21"/>
          <p:cNvSpPr txBox="1"/>
          <p:nvPr/>
        </p:nvSpPr>
        <p:spPr>
          <a:xfrm>
            <a:off x="30219" y="1289290"/>
            <a:ext cx="4043100" cy="399600"/>
          </a:xfrm>
          <a:prstGeom prst="rect">
            <a:avLst/>
          </a:prstGeom>
          <a:noFill/>
          <a:ln>
            <a:noFill/>
          </a:ln>
        </p:spPr>
        <p:txBody>
          <a:bodyPr anchorCtr="0" anchor="t" bIns="62200" lIns="62200" spcFirstLastPara="1" rIns="62200" wrap="square" tIns="62200">
            <a:noAutofit/>
          </a:bodyPr>
          <a:lstStyle/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Это долго внедрять</a:t>
            </a:r>
            <a:endParaRPr sz="1100">
              <a:solidFill>
                <a:srgbClr val="FFFFFF"/>
              </a:solidFill>
            </a:endParaRPr>
          </a:p>
        </p:txBody>
      </p:sp>
      <p:sp>
        <p:nvSpPr>
          <p:cNvPr id="245" name="Google Shape;245;p21"/>
          <p:cNvSpPr/>
          <p:nvPr/>
        </p:nvSpPr>
        <p:spPr>
          <a:xfrm>
            <a:off x="34" y="2516605"/>
            <a:ext cx="3208800" cy="418500"/>
          </a:xfrm>
          <a:prstGeom prst="homePlate">
            <a:avLst>
              <a:gd fmla="val 50000" name="adj"/>
            </a:avLst>
          </a:prstGeom>
          <a:solidFill>
            <a:schemeClr val="accent6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2200" lIns="62200" spcFirstLastPara="1" rIns="62200" wrap="square" tIns="62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Google Shape;246;p21"/>
          <p:cNvSpPr txBox="1"/>
          <p:nvPr/>
        </p:nvSpPr>
        <p:spPr>
          <a:xfrm>
            <a:off x="30219" y="2488374"/>
            <a:ext cx="4043100" cy="399600"/>
          </a:xfrm>
          <a:prstGeom prst="rect">
            <a:avLst/>
          </a:prstGeom>
          <a:noFill/>
          <a:ln>
            <a:noFill/>
          </a:ln>
        </p:spPr>
        <p:txBody>
          <a:bodyPr anchorCtr="0" anchor="t" bIns="62200" lIns="62200" spcFirstLastPara="1" rIns="62200" wrap="square" tIns="62200">
            <a:noAutofit/>
          </a:bodyPr>
          <a:lstStyle/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Пусть этим занимаются QA</a:t>
            </a:r>
            <a:endParaRPr sz="1100">
              <a:solidFill>
                <a:srgbClr val="FFFFFF"/>
              </a:solidFill>
            </a:endParaRPr>
          </a:p>
        </p:txBody>
      </p:sp>
      <p:sp>
        <p:nvSpPr>
          <p:cNvPr id="247" name="Google Shape;247;p21"/>
          <p:cNvSpPr txBox="1"/>
          <p:nvPr/>
        </p:nvSpPr>
        <p:spPr>
          <a:xfrm>
            <a:off x="34" y="3454554"/>
            <a:ext cx="3718200" cy="399600"/>
          </a:xfrm>
          <a:prstGeom prst="rect">
            <a:avLst/>
          </a:prstGeom>
          <a:noFill/>
          <a:ln>
            <a:noFill/>
          </a:ln>
        </p:spPr>
        <p:txBody>
          <a:bodyPr anchorCtr="0" anchor="t" bIns="62200" lIns="62200" spcFirstLastPara="1" rIns="62200" wrap="square" tIns="62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Ин</a:t>
            </a:r>
            <a:endParaRPr sz="1000">
              <a:solidFill>
                <a:srgbClr val="FFFFFF"/>
              </a:solidFill>
            </a:endParaRPr>
          </a:p>
        </p:txBody>
      </p:sp>
      <p:sp>
        <p:nvSpPr>
          <p:cNvPr id="248" name="Google Shape;248;p21"/>
          <p:cNvSpPr txBox="1"/>
          <p:nvPr/>
        </p:nvSpPr>
        <p:spPr>
          <a:xfrm>
            <a:off x="34" y="3247659"/>
            <a:ext cx="3718200" cy="399600"/>
          </a:xfrm>
          <a:prstGeom prst="rect">
            <a:avLst/>
          </a:prstGeom>
          <a:noFill/>
          <a:ln>
            <a:noFill/>
          </a:ln>
        </p:spPr>
        <p:txBody>
          <a:bodyPr anchorCtr="0" anchor="t" bIns="62200" lIns="62200" spcFirstLastPara="1" rIns="62200" wrap="square" tIns="62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Интеграция с CI/CD</a:t>
            </a:r>
            <a:endParaRPr sz="1000">
              <a:solidFill>
                <a:srgbClr val="FFFFFF"/>
              </a:solidFill>
            </a:endParaRPr>
          </a:p>
        </p:txBody>
      </p:sp>
      <p:sp>
        <p:nvSpPr>
          <p:cNvPr id="249" name="Google Shape;249;p21"/>
          <p:cNvSpPr/>
          <p:nvPr/>
        </p:nvSpPr>
        <p:spPr>
          <a:xfrm>
            <a:off x="34" y="3097178"/>
            <a:ext cx="3208800" cy="418500"/>
          </a:xfrm>
          <a:prstGeom prst="homePlate">
            <a:avLst>
              <a:gd fmla="val 50000" name="adj"/>
            </a:avLst>
          </a:prstGeom>
          <a:solidFill>
            <a:schemeClr val="accent6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2200" lIns="62200" spcFirstLastPara="1" rIns="62200" wrap="square" tIns="62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21"/>
          <p:cNvSpPr txBox="1"/>
          <p:nvPr/>
        </p:nvSpPr>
        <p:spPr>
          <a:xfrm>
            <a:off x="30225" y="3061249"/>
            <a:ext cx="4043100" cy="399600"/>
          </a:xfrm>
          <a:prstGeom prst="rect">
            <a:avLst/>
          </a:prstGeom>
          <a:noFill/>
          <a:ln>
            <a:noFill/>
          </a:ln>
        </p:spPr>
        <p:txBody>
          <a:bodyPr anchorCtr="0" anchor="t" bIns="62200" lIns="62200" spcFirstLastPara="1" rIns="62200" wrap="square" tIns="62200">
            <a:noAutofit/>
          </a:bodyPr>
          <a:lstStyle/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Почему у нас столько митингов?</a:t>
            </a:r>
            <a:endParaRPr sz="11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" name="Google Shape;256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78869" y="825207"/>
            <a:ext cx="5786278" cy="34930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4433865"/>
            <a:ext cx="9143999" cy="731217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22"/>
          <p:cNvSpPr txBox="1"/>
          <p:nvPr/>
        </p:nvSpPr>
        <p:spPr>
          <a:xfrm>
            <a:off x="1093046" y="4726576"/>
            <a:ext cx="5730900" cy="342300"/>
          </a:xfrm>
          <a:prstGeom prst="rect">
            <a:avLst/>
          </a:prstGeom>
          <a:noFill/>
          <a:ln>
            <a:noFill/>
          </a:ln>
        </p:spPr>
        <p:txBody>
          <a:bodyPr anchorCtr="0" anchor="t" bIns="30625" lIns="61225" spcFirstLastPara="1" rIns="61225" wrap="square" tIns="35425">
            <a:noAutofit/>
          </a:bodyPr>
          <a:lstStyle/>
          <a:p>
            <a:pPr indent="0" lvl="0" marL="0" marR="0" rtl="0" algn="l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Roboto Black"/>
              <a:buNone/>
            </a:pPr>
            <a:r>
              <a:rPr b="1" lang="en-US" sz="110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rPr>
              <a:t>Мир. Дружба. BDD</a:t>
            </a:r>
            <a:endParaRPr sz="1000"/>
          </a:p>
        </p:txBody>
      </p:sp>
      <p:sp>
        <p:nvSpPr>
          <p:cNvPr id="259" name="Google Shape;259;p22"/>
          <p:cNvSpPr txBox="1"/>
          <p:nvPr/>
        </p:nvSpPr>
        <p:spPr>
          <a:xfrm>
            <a:off x="26" y="186859"/>
            <a:ext cx="9144000" cy="77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1100" lIns="62200" spcFirstLastPara="1" rIns="62200" wrap="square" tIns="311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b="1" lang="en-US" sz="3000">
                <a:solidFill>
                  <a:schemeClr val="dk1"/>
                </a:solidFill>
              </a:rPr>
              <a:t>Three amigos</a:t>
            </a:r>
            <a:endParaRPr sz="10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5" name="Google Shape;265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19884" y="700424"/>
            <a:ext cx="5504182" cy="3893068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4433865"/>
            <a:ext cx="9143999" cy="731217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23"/>
          <p:cNvSpPr txBox="1"/>
          <p:nvPr/>
        </p:nvSpPr>
        <p:spPr>
          <a:xfrm>
            <a:off x="1093046" y="4726576"/>
            <a:ext cx="5730900" cy="342300"/>
          </a:xfrm>
          <a:prstGeom prst="rect">
            <a:avLst/>
          </a:prstGeom>
          <a:noFill/>
          <a:ln>
            <a:noFill/>
          </a:ln>
        </p:spPr>
        <p:txBody>
          <a:bodyPr anchorCtr="0" anchor="t" bIns="30625" lIns="61225" spcFirstLastPara="1" rIns="61225" wrap="square" tIns="35425">
            <a:noAutofit/>
          </a:bodyPr>
          <a:lstStyle/>
          <a:p>
            <a:pPr indent="0" lvl="0" marL="0" marR="0" rtl="0" algn="l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Roboto Black"/>
              <a:buNone/>
            </a:pPr>
            <a:r>
              <a:rPr b="1" lang="en-US" sz="110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rPr>
              <a:t>Мир. Дружба. BDD</a:t>
            </a:r>
            <a:endParaRPr sz="1000"/>
          </a:p>
        </p:txBody>
      </p:sp>
      <p:sp>
        <p:nvSpPr>
          <p:cNvPr id="268" name="Google Shape;268;p23"/>
          <p:cNvSpPr txBox="1"/>
          <p:nvPr/>
        </p:nvSpPr>
        <p:spPr>
          <a:xfrm>
            <a:off x="0" y="186859"/>
            <a:ext cx="9144000" cy="77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1100" lIns="62200" spcFirstLastPara="1" rIns="62200" wrap="square" tIns="311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b="1" lang="en-US" sz="3000">
                <a:solidFill>
                  <a:schemeClr val="dk1"/>
                </a:solidFill>
              </a:rPr>
              <a:t>Люди занимаются не своей работой</a:t>
            </a:r>
            <a:endParaRPr sz="10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4" name="Google Shape;274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433865"/>
            <a:ext cx="9143999" cy="731217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24"/>
          <p:cNvSpPr txBox="1"/>
          <p:nvPr/>
        </p:nvSpPr>
        <p:spPr>
          <a:xfrm>
            <a:off x="1093046" y="4726576"/>
            <a:ext cx="5730900" cy="342300"/>
          </a:xfrm>
          <a:prstGeom prst="rect">
            <a:avLst/>
          </a:prstGeom>
          <a:noFill/>
          <a:ln>
            <a:noFill/>
          </a:ln>
        </p:spPr>
        <p:txBody>
          <a:bodyPr anchorCtr="0" anchor="t" bIns="30625" lIns="61225" spcFirstLastPara="1" rIns="61225" wrap="square" tIns="35425">
            <a:noAutofit/>
          </a:bodyPr>
          <a:lstStyle/>
          <a:p>
            <a:pPr indent="0" lvl="0" marL="0" marR="0" rtl="0" algn="l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Roboto Black"/>
              <a:buNone/>
            </a:pPr>
            <a:r>
              <a:rPr b="1" lang="en-US" sz="110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rPr>
              <a:t>Мир. Дружба. BDD</a:t>
            </a:r>
            <a:endParaRPr sz="1000"/>
          </a:p>
        </p:txBody>
      </p:sp>
      <p:sp>
        <p:nvSpPr>
          <p:cNvPr id="276" name="Google Shape;276;p24"/>
          <p:cNvSpPr txBox="1"/>
          <p:nvPr/>
        </p:nvSpPr>
        <p:spPr>
          <a:xfrm>
            <a:off x="0" y="186859"/>
            <a:ext cx="9144000" cy="77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1100" lIns="62200" spcFirstLastPara="1" rIns="62200" wrap="square" tIns="311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b="1" lang="en-US" sz="3000">
                <a:solidFill>
                  <a:schemeClr val="dk1"/>
                </a:solidFill>
              </a:rPr>
              <a:t>Недостачно людей, умеющих писать код</a:t>
            </a:r>
            <a:endParaRPr sz="1000"/>
          </a:p>
        </p:txBody>
      </p:sp>
      <p:pic>
        <p:nvPicPr>
          <p:cNvPr id="277" name="Google Shape;277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21927" y="1203646"/>
            <a:ext cx="5100145" cy="27361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3" name="Google Shape;283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" y="0"/>
            <a:ext cx="9143952" cy="4612883"/>
          </a:xfrm>
          <a:prstGeom prst="rect">
            <a:avLst/>
          </a:prstGeom>
          <a:noFill/>
          <a:ln>
            <a:noFill/>
          </a:ln>
        </p:spPr>
      </p:pic>
      <p:sp>
        <p:nvSpPr>
          <p:cNvPr id="284" name="Google Shape;284;p25"/>
          <p:cNvSpPr txBox="1"/>
          <p:nvPr/>
        </p:nvSpPr>
        <p:spPr>
          <a:xfrm>
            <a:off x="0" y="186859"/>
            <a:ext cx="9144000" cy="77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1100" lIns="62200" spcFirstLastPara="1" rIns="62200" wrap="square" tIns="311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b="1" lang="en-US" sz="3000">
                <a:solidFill>
                  <a:schemeClr val="dk1"/>
                </a:solidFill>
              </a:rPr>
              <a:t>Кто должен писать автотесты?</a:t>
            </a:r>
            <a:endParaRPr sz="1000"/>
          </a:p>
        </p:txBody>
      </p:sp>
      <p:pic>
        <p:nvPicPr>
          <p:cNvPr id="285" name="Google Shape;285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4433865"/>
            <a:ext cx="9143999" cy="731217"/>
          </a:xfrm>
          <a:prstGeom prst="rect">
            <a:avLst/>
          </a:prstGeom>
          <a:noFill/>
          <a:ln>
            <a:noFill/>
          </a:ln>
        </p:spPr>
      </p:pic>
      <p:sp>
        <p:nvSpPr>
          <p:cNvPr id="286" name="Google Shape;286;p25"/>
          <p:cNvSpPr txBox="1"/>
          <p:nvPr/>
        </p:nvSpPr>
        <p:spPr>
          <a:xfrm>
            <a:off x="1093046" y="4726576"/>
            <a:ext cx="5730900" cy="342300"/>
          </a:xfrm>
          <a:prstGeom prst="rect">
            <a:avLst/>
          </a:prstGeom>
          <a:noFill/>
          <a:ln>
            <a:noFill/>
          </a:ln>
        </p:spPr>
        <p:txBody>
          <a:bodyPr anchorCtr="0" anchor="t" bIns="30625" lIns="61225" spcFirstLastPara="1" rIns="61225" wrap="square" tIns="35425">
            <a:noAutofit/>
          </a:bodyPr>
          <a:lstStyle/>
          <a:p>
            <a:pPr indent="0" lvl="0" marL="0" marR="0" rtl="0" algn="l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Roboto Black"/>
              <a:buNone/>
            </a:pPr>
            <a:r>
              <a:rPr b="1" lang="en-US" sz="110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rPr>
              <a:t>Мир. Дружба. BDD</a:t>
            </a:r>
            <a:endParaRPr sz="10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2" name="Google Shape;292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433865"/>
            <a:ext cx="9143999" cy="731217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26"/>
          <p:cNvSpPr txBox="1"/>
          <p:nvPr/>
        </p:nvSpPr>
        <p:spPr>
          <a:xfrm>
            <a:off x="1093046" y="4726576"/>
            <a:ext cx="5730900" cy="342300"/>
          </a:xfrm>
          <a:prstGeom prst="rect">
            <a:avLst/>
          </a:prstGeom>
          <a:noFill/>
          <a:ln>
            <a:noFill/>
          </a:ln>
        </p:spPr>
        <p:txBody>
          <a:bodyPr anchorCtr="0" anchor="t" bIns="30625" lIns="61225" spcFirstLastPara="1" rIns="61225" wrap="square" tIns="35425">
            <a:noAutofit/>
          </a:bodyPr>
          <a:lstStyle/>
          <a:p>
            <a:pPr indent="0" lvl="0" marL="0" marR="0" rtl="0" algn="l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Roboto Black"/>
              <a:buNone/>
            </a:pPr>
            <a:r>
              <a:rPr b="1" lang="en-US" sz="110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rPr>
              <a:t>Мир. Дружба. BDD</a:t>
            </a:r>
            <a:endParaRPr sz="1000"/>
          </a:p>
        </p:txBody>
      </p:sp>
      <p:sp>
        <p:nvSpPr>
          <p:cNvPr id="294" name="Google Shape;294;p26"/>
          <p:cNvSpPr txBox="1"/>
          <p:nvPr/>
        </p:nvSpPr>
        <p:spPr>
          <a:xfrm>
            <a:off x="0" y="186859"/>
            <a:ext cx="9144000" cy="77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1100" lIns="62200" spcFirstLastPara="1" rIns="62200" wrap="square" tIns="311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b="1" lang="en-US" sz="3000">
                <a:solidFill>
                  <a:schemeClr val="dk1"/>
                </a:solidFill>
              </a:rPr>
              <a:t>Automation</a:t>
            </a:r>
            <a:r>
              <a:rPr b="1" lang="en-US" sz="3000">
                <a:solidFill>
                  <a:schemeClr val="dk1"/>
                </a:solidFill>
              </a:rPr>
              <a:t> QA</a:t>
            </a:r>
            <a:endParaRPr sz="1000"/>
          </a:p>
        </p:txBody>
      </p:sp>
      <p:pic>
        <p:nvPicPr>
          <p:cNvPr id="295" name="Google Shape;295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67172" y="941264"/>
            <a:ext cx="5546058" cy="3260955"/>
          </a:xfrm>
          <a:prstGeom prst="rect">
            <a:avLst/>
          </a:prstGeom>
          <a:noFill/>
          <a:ln>
            <a:noFill/>
          </a:ln>
        </p:spPr>
      </p:pic>
      <p:sp>
        <p:nvSpPr>
          <p:cNvPr id="296" name="Google Shape;296;p26"/>
          <p:cNvSpPr/>
          <p:nvPr/>
        </p:nvSpPr>
        <p:spPr>
          <a:xfrm>
            <a:off x="0" y="1898448"/>
            <a:ext cx="2938200" cy="406500"/>
          </a:xfrm>
          <a:prstGeom prst="homePlate">
            <a:avLst>
              <a:gd fmla="val 50000" name="adj"/>
            </a:avLst>
          </a:prstGeom>
          <a:solidFill>
            <a:schemeClr val="accent6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2200" lIns="62200" spcFirstLastPara="1" rIns="62200" wrap="square" tIns="62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7" name="Google Shape;297;p26"/>
          <p:cNvSpPr txBox="1"/>
          <p:nvPr/>
        </p:nvSpPr>
        <p:spPr>
          <a:xfrm>
            <a:off x="0" y="1852844"/>
            <a:ext cx="2691600" cy="3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62200" lIns="62200" spcFirstLastPara="1" rIns="62200" wrap="square" tIns="62200">
            <a:noAutofit/>
          </a:bodyPr>
          <a:lstStyle/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Реализует шаги</a:t>
            </a:r>
            <a:endParaRPr sz="1100">
              <a:solidFill>
                <a:srgbClr val="FFFFFF"/>
              </a:solidFill>
            </a:endParaRPr>
          </a:p>
        </p:txBody>
      </p:sp>
      <p:sp>
        <p:nvSpPr>
          <p:cNvPr id="298" name="Google Shape;298;p26"/>
          <p:cNvSpPr/>
          <p:nvPr/>
        </p:nvSpPr>
        <p:spPr>
          <a:xfrm>
            <a:off x="0" y="2433181"/>
            <a:ext cx="2938200" cy="406500"/>
          </a:xfrm>
          <a:prstGeom prst="homePlate">
            <a:avLst>
              <a:gd fmla="val 50000" name="adj"/>
            </a:avLst>
          </a:prstGeom>
          <a:solidFill>
            <a:schemeClr val="accent6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2200" lIns="62200" spcFirstLastPara="1" rIns="62200" wrap="square" tIns="62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9" name="Google Shape;299;p26"/>
          <p:cNvSpPr txBox="1"/>
          <p:nvPr/>
        </p:nvSpPr>
        <p:spPr>
          <a:xfrm>
            <a:off x="0" y="2387581"/>
            <a:ext cx="2691600" cy="3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62200" lIns="62200" spcFirstLastPara="1" rIns="62200" wrap="square" tIns="62200">
            <a:noAutofit/>
          </a:bodyPr>
          <a:lstStyle/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Правит разметку</a:t>
            </a:r>
            <a:endParaRPr sz="1100">
              <a:solidFill>
                <a:srgbClr val="FFFFFF"/>
              </a:solidFill>
            </a:endParaRPr>
          </a:p>
        </p:txBody>
      </p:sp>
      <p:sp>
        <p:nvSpPr>
          <p:cNvPr id="300" name="Google Shape;300;p26"/>
          <p:cNvSpPr/>
          <p:nvPr/>
        </p:nvSpPr>
        <p:spPr>
          <a:xfrm>
            <a:off x="0" y="1353765"/>
            <a:ext cx="2938200" cy="406500"/>
          </a:xfrm>
          <a:prstGeom prst="homePlate">
            <a:avLst>
              <a:gd fmla="val 50000" name="adj"/>
            </a:avLst>
          </a:prstGeom>
          <a:solidFill>
            <a:schemeClr val="accent6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2200" lIns="62200" spcFirstLastPara="1" rIns="62200" wrap="square" tIns="62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1" name="Google Shape;301;p26"/>
          <p:cNvSpPr txBox="1"/>
          <p:nvPr/>
        </p:nvSpPr>
        <p:spPr>
          <a:xfrm>
            <a:off x="0" y="1308153"/>
            <a:ext cx="2691600" cy="3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62200" lIns="62200" spcFirstLastPara="1" rIns="62200" wrap="square" tIns="62200">
            <a:noAutofit/>
          </a:bodyPr>
          <a:lstStyle/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Знает как писать код</a:t>
            </a:r>
            <a:endParaRPr sz="1100">
              <a:solidFill>
                <a:srgbClr val="FFFFFF"/>
              </a:solidFill>
            </a:endParaRPr>
          </a:p>
        </p:txBody>
      </p:sp>
      <p:sp>
        <p:nvSpPr>
          <p:cNvPr id="302" name="Google Shape;302;p26"/>
          <p:cNvSpPr/>
          <p:nvPr/>
        </p:nvSpPr>
        <p:spPr>
          <a:xfrm>
            <a:off x="0" y="2951533"/>
            <a:ext cx="2938200" cy="406500"/>
          </a:xfrm>
          <a:prstGeom prst="homePlate">
            <a:avLst>
              <a:gd fmla="val 50000" name="adj"/>
            </a:avLst>
          </a:prstGeom>
          <a:solidFill>
            <a:schemeClr val="accent6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2200" lIns="62200" spcFirstLastPara="1" rIns="62200" wrap="square" tIns="62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3" name="Google Shape;303;p26"/>
          <p:cNvSpPr txBox="1"/>
          <p:nvPr/>
        </p:nvSpPr>
        <p:spPr>
          <a:xfrm>
            <a:off x="0" y="2905930"/>
            <a:ext cx="2938200" cy="3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62200" lIns="62200" spcFirstLastPara="1" rIns="62200" wrap="square" tIns="62200">
            <a:noAutofit/>
          </a:bodyPr>
          <a:lstStyle/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Поддерживает стабильность</a:t>
            </a:r>
            <a:endParaRPr sz="11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" name="Google Shape;309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433865"/>
            <a:ext cx="9143999" cy="731217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Google Shape;310;p27"/>
          <p:cNvSpPr txBox="1"/>
          <p:nvPr/>
        </p:nvSpPr>
        <p:spPr>
          <a:xfrm>
            <a:off x="1093046" y="4726576"/>
            <a:ext cx="5730900" cy="342300"/>
          </a:xfrm>
          <a:prstGeom prst="rect">
            <a:avLst/>
          </a:prstGeom>
          <a:noFill/>
          <a:ln>
            <a:noFill/>
          </a:ln>
        </p:spPr>
        <p:txBody>
          <a:bodyPr anchorCtr="0" anchor="t" bIns="30625" lIns="61225" spcFirstLastPara="1" rIns="61225" wrap="square" tIns="35425">
            <a:noAutofit/>
          </a:bodyPr>
          <a:lstStyle/>
          <a:p>
            <a:pPr indent="0" lvl="0" marL="0" marR="0" rtl="0" algn="l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Roboto Black"/>
              <a:buNone/>
            </a:pPr>
            <a:r>
              <a:rPr b="1" lang="en-US" sz="110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rPr>
              <a:t>Мир. Дружба. BDD</a:t>
            </a:r>
            <a:endParaRPr sz="1000"/>
          </a:p>
        </p:txBody>
      </p:sp>
      <p:sp>
        <p:nvSpPr>
          <p:cNvPr id="311" name="Google Shape;311;p27"/>
          <p:cNvSpPr txBox="1"/>
          <p:nvPr/>
        </p:nvSpPr>
        <p:spPr>
          <a:xfrm>
            <a:off x="0" y="186859"/>
            <a:ext cx="9144000" cy="77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1100" lIns="62200" spcFirstLastPara="1" rIns="62200" wrap="square" tIns="311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b="1" lang="en-US" sz="3000">
                <a:solidFill>
                  <a:schemeClr val="dk1"/>
                </a:solidFill>
              </a:rPr>
              <a:t>Manual QA</a:t>
            </a:r>
            <a:endParaRPr sz="1000"/>
          </a:p>
        </p:txBody>
      </p:sp>
      <p:pic>
        <p:nvPicPr>
          <p:cNvPr id="312" name="Google Shape;312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45538" y="1071838"/>
            <a:ext cx="4598413" cy="2999746"/>
          </a:xfrm>
          <a:prstGeom prst="rect">
            <a:avLst/>
          </a:prstGeom>
          <a:noFill/>
          <a:ln>
            <a:noFill/>
          </a:ln>
        </p:spPr>
      </p:pic>
      <p:sp>
        <p:nvSpPr>
          <p:cNvPr id="313" name="Google Shape;313;p27"/>
          <p:cNvSpPr/>
          <p:nvPr/>
        </p:nvSpPr>
        <p:spPr>
          <a:xfrm>
            <a:off x="0" y="1898448"/>
            <a:ext cx="3719400" cy="406500"/>
          </a:xfrm>
          <a:prstGeom prst="homePlate">
            <a:avLst>
              <a:gd fmla="val 50000" name="adj"/>
            </a:avLst>
          </a:prstGeom>
          <a:solidFill>
            <a:schemeClr val="accent6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2200" lIns="62200" spcFirstLastPara="1" rIns="62200" wrap="square" tIns="62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4" name="Google Shape;314;p27"/>
          <p:cNvSpPr txBox="1"/>
          <p:nvPr/>
        </p:nvSpPr>
        <p:spPr>
          <a:xfrm>
            <a:off x="0" y="1852845"/>
            <a:ext cx="2972700" cy="3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62200" lIns="62200" spcFirstLastPara="1" rIns="62200" wrap="square" tIns="62200">
            <a:noAutofit/>
          </a:bodyPr>
          <a:lstStyle/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Пишет изначальные сценарии</a:t>
            </a:r>
            <a:endParaRPr sz="1100">
              <a:solidFill>
                <a:srgbClr val="FFFFFF"/>
              </a:solidFill>
            </a:endParaRPr>
          </a:p>
        </p:txBody>
      </p:sp>
      <p:sp>
        <p:nvSpPr>
          <p:cNvPr id="315" name="Google Shape;315;p27"/>
          <p:cNvSpPr/>
          <p:nvPr/>
        </p:nvSpPr>
        <p:spPr>
          <a:xfrm>
            <a:off x="0" y="2433181"/>
            <a:ext cx="3719400" cy="406500"/>
          </a:xfrm>
          <a:prstGeom prst="homePlate">
            <a:avLst>
              <a:gd fmla="val 50000" name="adj"/>
            </a:avLst>
          </a:prstGeom>
          <a:solidFill>
            <a:schemeClr val="accent6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2200" lIns="62200" spcFirstLastPara="1" rIns="62200" wrap="square" tIns="62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</p:txBody>
      </p:sp>
      <p:sp>
        <p:nvSpPr>
          <p:cNvPr id="316" name="Google Shape;316;p27"/>
          <p:cNvSpPr txBox="1"/>
          <p:nvPr/>
        </p:nvSpPr>
        <p:spPr>
          <a:xfrm>
            <a:off x="0" y="2387578"/>
            <a:ext cx="3536100" cy="3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62200" lIns="62200" spcFirstLastPara="1" rIns="62200" wrap="square" tIns="62200">
            <a:noAutofit/>
          </a:bodyPr>
          <a:lstStyle/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Увеличивает покрытие вширь</a:t>
            </a:r>
            <a:endParaRPr sz="1100">
              <a:solidFill>
                <a:srgbClr val="FFFFFF"/>
              </a:solidFill>
            </a:endParaRPr>
          </a:p>
        </p:txBody>
      </p:sp>
      <p:sp>
        <p:nvSpPr>
          <p:cNvPr id="317" name="Google Shape;317;p27"/>
          <p:cNvSpPr/>
          <p:nvPr/>
        </p:nvSpPr>
        <p:spPr>
          <a:xfrm>
            <a:off x="0" y="1353765"/>
            <a:ext cx="3719400" cy="406500"/>
          </a:xfrm>
          <a:prstGeom prst="homePlate">
            <a:avLst>
              <a:gd fmla="val 50000" name="adj"/>
            </a:avLst>
          </a:prstGeom>
          <a:solidFill>
            <a:schemeClr val="accent6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2200" lIns="62200" spcFirstLastPara="1" rIns="62200" wrap="square" tIns="62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Google Shape;318;p27"/>
          <p:cNvSpPr txBox="1"/>
          <p:nvPr/>
        </p:nvSpPr>
        <p:spPr>
          <a:xfrm>
            <a:off x="0" y="1308153"/>
            <a:ext cx="2691600" cy="3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62200" lIns="62200" spcFirstLastPara="1" rIns="62200" wrap="square" tIns="62200">
            <a:noAutofit/>
          </a:bodyPr>
          <a:lstStyle/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Лучше понимает продукт</a:t>
            </a:r>
            <a:endParaRPr sz="1100">
              <a:solidFill>
                <a:srgbClr val="FFFFFF"/>
              </a:solidFill>
            </a:endParaRPr>
          </a:p>
        </p:txBody>
      </p:sp>
      <p:sp>
        <p:nvSpPr>
          <p:cNvPr id="319" name="Google Shape;319;p27"/>
          <p:cNvSpPr/>
          <p:nvPr/>
        </p:nvSpPr>
        <p:spPr>
          <a:xfrm>
            <a:off x="0" y="2951533"/>
            <a:ext cx="3719400" cy="406500"/>
          </a:xfrm>
          <a:prstGeom prst="homePlate">
            <a:avLst>
              <a:gd fmla="val 50000" name="adj"/>
            </a:avLst>
          </a:prstGeom>
          <a:solidFill>
            <a:schemeClr val="accent6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2200" lIns="62200" spcFirstLastPara="1" rIns="62200" wrap="square" tIns="62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0" name="Google Shape;320;p27"/>
          <p:cNvSpPr txBox="1"/>
          <p:nvPr/>
        </p:nvSpPr>
        <p:spPr>
          <a:xfrm>
            <a:off x="0" y="2905930"/>
            <a:ext cx="3719400" cy="3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62200" lIns="62200" spcFirstLastPara="1" rIns="62200" wrap="square" tIns="62200">
            <a:noAutofit/>
          </a:bodyPr>
          <a:lstStyle/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Поддерживает актуальность данных</a:t>
            </a:r>
            <a:endParaRPr sz="11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6" name="Google Shape;326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433865"/>
            <a:ext cx="9143999" cy="731217"/>
          </a:xfrm>
          <a:prstGeom prst="rect">
            <a:avLst/>
          </a:prstGeom>
          <a:noFill/>
          <a:ln>
            <a:noFill/>
          </a:ln>
        </p:spPr>
      </p:pic>
      <p:sp>
        <p:nvSpPr>
          <p:cNvPr id="327" name="Google Shape;327;p28"/>
          <p:cNvSpPr txBox="1"/>
          <p:nvPr/>
        </p:nvSpPr>
        <p:spPr>
          <a:xfrm>
            <a:off x="1093046" y="4726576"/>
            <a:ext cx="5730900" cy="342300"/>
          </a:xfrm>
          <a:prstGeom prst="rect">
            <a:avLst/>
          </a:prstGeom>
          <a:noFill/>
          <a:ln>
            <a:noFill/>
          </a:ln>
        </p:spPr>
        <p:txBody>
          <a:bodyPr anchorCtr="0" anchor="t" bIns="30625" lIns="61225" spcFirstLastPara="1" rIns="61225" wrap="square" tIns="35425">
            <a:noAutofit/>
          </a:bodyPr>
          <a:lstStyle/>
          <a:p>
            <a:pPr indent="0" lvl="0" marL="0" marR="0" rtl="0" algn="l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Roboto Black"/>
              <a:buNone/>
            </a:pPr>
            <a:r>
              <a:rPr b="1" lang="en-US" sz="110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rPr>
              <a:t>Мир. Дружба. BDD</a:t>
            </a:r>
            <a:endParaRPr sz="1000"/>
          </a:p>
        </p:txBody>
      </p:sp>
      <p:sp>
        <p:nvSpPr>
          <p:cNvPr id="328" name="Google Shape;328;p28"/>
          <p:cNvSpPr txBox="1"/>
          <p:nvPr/>
        </p:nvSpPr>
        <p:spPr>
          <a:xfrm>
            <a:off x="0" y="186859"/>
            <a:ext cx="9144000" cy="77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1100" lIns="62200" spcFirstLastPara="1" rIns="62200" wrap="square" tIns="311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b="1" lang="en-US" sz="3000">
                <a:solidFill>
                  <a:schemeClr val="dk1"/>
                </a:solidFill>
              </a:rPr>
              <a:t>Двухфазное ревью</a:t>
            </a:r>
            <a:endParaRPr sz="1000"/>
          </a:p>
        </p:txBody>
      </p:sp>
      <p:sp>
        <p:nvSpPr>
          <p:cNvPr id="329" name="Google Shape;329;p28"/>
          <p:cNvSpPr/>
          <p:nvPr/>
        </p:nvSpPr>
        <p:spPr>
          <a:xfrm rot="3061">
            <a:off x="3279265" y="2183617"/>
            <a:ext cx="3032401" cy="541800"/>
          </a:xfrm>
          <a:prstGeom prst="rightArrow">
            <a:avLst>
              <a:gd fmla="val 42359" name="adj1"/>
              <a:gd fmla="val 41494" name="adj2"/>
            </a:avLst>
          </a:prstGeom>
          <a:solidFill>
            <a:srgbClr val="0094B7"/>
          </a:solidFill>
          <a:ln>
            <a:noFill/>
          </a:ln>
        </p:spPr>
        <p:txBody>
          <a:bodyPr anchorCtr="0" anchor="ctr" bIns="62200" lIns="62200" spcFirstLastPara="1" rIns="62200" wrap="square" tIns="62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30" name="Google Shape;330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84780" y="1599675"/>
            <a:ext cx="2088990" cy="203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11677" y="1492819"/>
            <a:ext cx="1895065" cy="19233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" name="Google Shape;337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433865"/>
            <a:ext cx="9143999" cy="731217"/>
          </a:xfrm>
          <a:prstGeom prst="rect">
            <a:avLst/>
          </a:prstGeom>
          <a:noFill/>
          <a:ln>
            <a:noFill/>
          </a:ln>
        </p:spPr>
      </p:pic>
      <p:sp>
        <p:nvSpPr>
          <p:cNvPr id="338" name="Google Shape;338;p29"/>
          <p:cNvSpPr txBox="1"/>
          <p:nvPr/>
        </p:nvSpPr>
        <p:spPr>
          <a:xfrm>
            <a:off x="1093046" y="4726576"/>
            <a:ext cx="5730900" cy="342300"/>
          </a:xfrm>
          <a:prstGeom prst="rect">
            <a:avLst/>
          </a:prstGeom>
          <a:noFill/>
          <a:ln>
            <a:noFill/>
          </a:ln>
        </p:spPr>
        <p:txBody>
          <a:bodyPr anchorCtr="0" anchor="t" bIns="30625" lIns="61225" spcFirstLastPara="1" rIns="61225" wrap="square" tIns="35425">
            <a:noAutofit/>
          </a:bodyPr>
          <a:lstStyle/>
          <a:p>
            <a:pPr indent="0" lvl="0" marL="0" marR="0" rtl="0" algn="l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Roboto Black"/>
              <a:buNone/>
            </a:pPr>
            <a:r>
              <a:rPr b="1" lang="en-US" sz="110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rPr>
              <a:t>Мир. Дружба. BDD</a:t>
            </a:r>
            <a:endParaRPr sz="1000"/>
          </a:p>
        </p:txBody>
      </p:sp>
      <p:sp>
        <p:nvSpPr>
          <p:cNvPr id="339" name="Google Shape;339;p29"/>
          <p:cNvSpPr txBox="1"/>
          <p:nvPr/>
        </p:nvSpPr>
        <p:spPr>
          <a:xfrm>
            <a:off x="0" y="186859"/>
            <a:ext cx="9144000" cy="77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1100" lIns="62200" spcFirstLastPara="1" rIns="62200" wrap="square" tIns="311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b="1" lang="en-US" sz="3000">
                <a:solidFill>
                  <a:schemeClr val="dk1"/>
                </a:solidFill>
              </a:rPr>
              <a:t>Об удобных логах</a:t>
            </a:r>
            <a:endParaRPr sz="1000"/>
          </a:p>
        </p:txBody>
      </p:sp>
      <p:pic>
        <p:nvPicPr>
          <p:cNvPr id="340" name="Google Shape;340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50390" y="981891"/>
            <a:ext cx="6373599" cy="1972880"/>
          </a:xfrm>
          <a:prstGeom prst="rect">
            <a:avLst/>
          </a:prstGeom>
          <a:noFill/>
          <a:ln cap="flat" cmpd="sng" w="38100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41" name="Google Shape;341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49005" y="2446958"/>
            <a:ext cx="3444604" cy="1714651"/>
          </a:xfrm>
          <a:prstGeom prst="rect">
            <a:avLst/>
          </a:prstGeom>
          <a:noFill/>
          <a:ln cap="flat" cmpd="sng" w="38100">
            <a:solidFill>
              <a:srgbClr val="0094B7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7" name="Google Shape;347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433865"/>
            <a:ext cx="9143999" cy="731217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Google Shape;348;p30"/>
          <p:cNvSpPr txBox="1"/>
          <p:nvPr/>
        </p:nvSpPr>
        <p:spPr>
          <a:xfrm>
            <a:off x="1093046" y="4726576"/>
            <a:ext cx="5730900" cy="342300"/>
          </a:xfrm>
          <a:prstGeom prst="rect">
            <a:avLst/>
          </a:prstGeom>
          <a:noFill/>
          <a:ln>
            <a:noFill/>
          </a:ln>
        </p:spPr>
        <p:txBody>
          <a:bodyPr anchorCtr="0" anchor="t" bIns="30625" lIns="61225" spcFirstLastPara="1" rIns="61225" wrap="square" tIns="35425">
            <a:noAutofit/>
          </a:bodyPr>
          <a:lstStyle/>
          <a:p>
            <a:pPr indent="0" lvl="0" marL="0" marR="0" rtl="0" algn="l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Roboto Black"/>
              <a:buNone/>
            </a:pPr>
            <a:r>
              <a:rPr b="1" lang="en-US" sz="110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rPr>
              <a:t>Мир. Дружба. BDD</a:t>
            </a:r>
            <a:endParaRPr sz="1000"/>
          </a:p>
        </p:txBody>
      </p:sp>
      <p:sp>
        <p:nvSpPr>
          <p:cNvPr id="349" name="Google Shape;349;p30"/>
          <p:cNvSpPr txBox="1"/>
          <p:nvPr/>
        </p:nvSpPr>
        <p:spPr>
          <a:xfrm>
            <a:off x="0" y="186859"/>
            <a:ext cx="9144000" cy="77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1100" lIns="62200" spcFirstLastPara="1" rIns="62200" wrap="square" tIns="311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b="1" lang="en-US" sz="3000">
                <a:solidFill>
                  <a:schemeClr val="dk1"/>
                </a:solidFill>
              </a:rPr>
              <a:t>Об удобных логах</a:t>
            </a:r>
            <a:endParaRPr sz="1000"/>
          </a:p>
        </p:txBody>
      </p:sp>
      <p:pic>
        <p:nvPicPr>
          <p:cNvPr id="350" name="Google Shape;350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24087" y="1306495"/>
            <a:ext cx="4982411" cy="2115423"/>
          </a:xfrm>
          <a:prstGeom prst="rect">
            <a:avLst/>
          </a:prstGeom>
          <a:noFill/>
          <a:ln cap="flat" cmpd="sng" w="28575">
            <a:solidFill>
              <a:srgbClr val="0094B7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351" name="Google Shape;351;p30"/>
          <p:cNvSpPr/>
          <p:nvPr/>
        </p:nvSpPr>
        <p:spPr>
          <a:xfrm>
            <a:off x="0" y="2136235"/>
            <a:ext cx="2785800" cy="456000"/>
          </a:xfrm>
          <a:prstGeom prst="homePlate">
            <a:avLst>
              <a:gd fmla="val 50000" name="adj"/>
            </a:avLst>
          </a:prstGeom>
          <a:solidFill>
            <a:schemeClr val="accent6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2200" lIns="62200" spcFirstLastPara="1" rIns="62200" wrap="square" tIns="62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2" name="Google Shape;352;p30"/>
          <p:cNvSpPr txBox="1"/>
          <p:nvPr/>
        </p:nvSpPr>
        <p:spPr>
          <a:xfrm>
            <a:off x="0" y="2085055"/>
            <a:ext cx="3261000" cy="388500"/>
          </a:xfrm>
          <a:prstGeom prst="rect">
            <a:avLst/>
          </a:prstGeom>
          <a:noFill/>
          <a:ln>
            <a:noFill/>
          </a:ln>
        </p:spPr>
        <p:txBody>
          <a:bodyPr anchorCtr="0" anchor="t" bIns="62200" lIns="62200" spcFirstLastPara="1" rIns="62200" wrap="square" tIns="62200">
            <a:noAutofit/>
          </a:bodyPr>
          <a:lstStyle/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Обработка исключений</a:t>
            </a:r>
            <a:endParaRPr sz="1100">
              <a:solidFill>
                <a:srgbClr val="FFFFFF"/>
              </a:solidFill>
            </a:endParaRPr>
          </a:p>
        </p:txBody>
      </p:sp>
      <p:sp>
        <p:nvSpPr>
          <p:cNvPr id="353" name="Google Shape;353;p30"/>
          <p:cNvSpPr/>
          <p:nvPr/>
        </p:nvSpPr>
        <p:spPr>
          <a:xfrm>
            <a:off x="0" y="2736267"/>
            <a:ext cx="2785800" cy="456000"/>
          </a:xfrm>
          <a:prstGeom prst="homePlate">
            <a:avLst>
              <a:gd fmla="val 50000" name="adj"/>
            </a:avLst>
          </a:prstGeom>
          <a:solidFill>
            <a:schemeClr val="accent6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2200" lIns="62200" spcFirstLastPara="1" rIns="62200" wrap="square" tIns="62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4" name="Google Shape;354;p30"/>
          <p:cNvSpPr txBox="1"/>
          <p:nvPr/>
        </p:nvSpPr>
        <p:spPr>
          <a:xfrm>
            <a:off x="0" y="2685109"/>
            <a:ext cx="3261000" cy="388500"/>
          </a:xfrm>
          <a:prstGeom prst="rect">
            <a:avLst/>
          </a:prstGeom>
          <a:noFill/>
          <a:ln>
            <a:noFill/>
          </a:ln>
        </p:spPr>
        <p:txBody>
          <a:bodyPr anchorCtr="0" anchor="t" bIns="62200" lIns="62200" spcFirstLastPara="1" rIns="62200" wrap="square" tIns="62200">
            <a:noAutofit/>
          </a:bodyPr>
          <a:lstStyle/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Разница результатов</a:t>
            </a:r>
            <a:endParaRPr sz="1100">
              <a:solidFill>
                <a:srgbClr val="FFFFFF"/>
              </a:solidFill>
            </a:endParaRPr>
          </a:p>
        </p:txBody>
      </p:sp>
      <p:sp>
        <p:nvSpPr>
          <p:cNvPr id="355" name="Google Shape;355;p30"/>
          <p:cNvSpPr/>
          <p:nvPr/>
        </p:nvSpPr>
        <p:spPr>
          <a:xfrm>
            <a:off x="0" y="1525010"/>
            <a:ext cx="2785800" cy="456000"/>
          </a:xfrm>
          <a:prstGeom prst="homePlate">
            <a:avLst>
              <a:gd fmla="val 50000" name="adj"/>
            </a:avLst>
          </a:prstGeom>
          <a:solidFill>
            <a:schemeClr val="accent6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2200" lIns="62200" spcFirstLastPara="1" rIns="62200" wrap="square" tIns="62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6" name="Google Shape;356;p30"/>
          <p:cNvSpPr txBox="1"/>
          <p:nvPr/>
        </p:nvSpPr>
        <p:spPr>
          <a:xfrm>
            <a:off x="0" y="1473833"/>
            <a:ext cx="3261000" cy="388500"/>
          </a:xfrm>
          <a:prstGeom prst="rect">
            <a:avLst/>
          </a:prstGeom>
          <a:noFill/>
          <a:ln>
            <a:noFill/>
          </a:ln>
        </p:spPr>
        <p:txBody>
          <a:bodyPr anchorCtr="0" anchor="t" bIns="62200" lIns="62200" spcFirstLastPara="1" rIns="62200" wrap="square" tIns="62200">
            <a:noAutofit/>
          </a:bodyPr>
          <a:lstStyle/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Понятное описание шага</a:t>
            </a:r>
            <a:endParaRPr sz="11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2" name="Google Shape;362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433865"/>
            <a:ext cx="9143999" cy="731217"/>
          </a:xfrm>
          <a:prstGeom prst="rect">
            <a:avLst/>
          </a:prstGeom>
          <a:noFill/>
          <a:ln>
            <a:noFill/>
          </a:ln>
        </p:spPr>
      </p:pic>
      <p:sp>
        <p:nvSpPr>
          <p:cNvPr id="363" name="Google Shape;363;p31"/>
          <p:cNvSpPr txBox="1"/>
          <p:nvPr/>
        </p:nvSpPr>
        <p:spPr>
          <a:xfrm>
            <a:off x="1093046" y="4726576"/>
            <a:ext cx="5730900" cy="342300"/>
          </a:xfrm>
          <a:prstGeom prst="rect">
            <a:avLst/>
          </a:prstGeom>
          <a:noFill/>
          <a:ln>
            <a:noFill/>
          </a:ln>
        </p:spPr>
        <p:txBody>
          <a:bodyPr anchorCtr="0" anchor="t" bIns="30625" lIns="61225" spcFirstLastPara="1" rIns="61225" wrap="square" tIns="35425">
            <a:noAutofit/>
          </a:bodyPr>
          <a:lstStyle/>
          <a:p>
            <a:pPr indent="0" lvl="0" marL="0" marR="0" rtl="0" algn="l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Roboto Black"/>
              <a:buNone/>
            </a:pPr>
            <a:r>
              <a:rPr b="1" lang="en-US" sz="110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rPr>
              <a:t>Мир. Дружба. BDD</a:t>
            </a:r>
            <a:endParaRPr sz="1000"/>
          </a:p>
        </p:txBody>
      </p:sp>
      <p:sp>
        <p:nvSpPr>
          <p:cNvPr id="364" name="Google Shape;364;p31"/>
          <p:cNvSpPr txBox="1"/>
          <p:nvPr/>
        </p:nvSpPr>
        <p:spPr>
          <a:xfrm>
            <a:off x="0" y="186859"/>
            <a:ext cx="9144000" cy="77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1100" lIns="62200" spcFirstLastPara="1" rIns="62200" wrap="square" tIns="311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b="1" lang="en-US" sz="3000">
                <a:solidFill>
                  <a:schemeClr val="dk1"/>
                </a:solidFill>
              </a:rPr>
              <a:t>Проблема соблюдения синтаксиса</a:t>
            </a:r>
            <a:endParaRPr sz="1000"/>
          </a:p>
        </p:txBody>
      </p:sp>
      <p:pic>
        <p:nvPicPr>
          <p:cNvPr id="365" name="Google Shape;365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5026" y="964533"/>
            <a:ext cx="5598251" cy="3231702"/>
          </a:xfrm>
          <a:prstGeom prst="rect">
            <a:avLst/>
          </a:prstGeom>
          <a:noFill/>
          <a:ln cap="flat" cmpd="sng" w="38100">
            <a:solidFill>
              <a:srgbClr val="FFAB4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66" name="Google Shape;366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34429" y="3106934"/>
            <a:ext cx="1991630" cy="11922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2" name="Google Shape;372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433865"/>
            <a:ext cx="9143999" cy="731217"/>
          </a:xfrm>
          <a:prstGeom prst="rect">
            <a:avLst/>
          </a:prstGeom>
          <a:noFill/>
          <a:ln>
            <a:noFill/>
          </a:ln>
        </p:spPr>
      </p:pic>
      <p:sp>
        <p:nvSpPr>
          <p:cNvPr id="373" name="Google Shape;373;p32"/>
          <p:cNvSpPr txBox="1"/>
          <p:nvPr/>
        </p:nvSpPr>
        <p:spPr>
          <a:xfrm>
            <a:off x="1093046" y="4726576"/>
            <a:ext cx="5730900" cy="342300"/>
          </a:xfrm>
          <a:prstGeom prst="rect">
            <a:avLst/>
          </a:prstGeom>
          <a:noFill/>
          <a:ln>
            <a:noFill/>
          </a:ln>
        </p:spPr>
        <p:txBody>
          <a:bodyPr anchorCtr="0" anchor="t" bIns="30625" lIns="61225" spcFirstLastPara="1" rIns="61225" wrap="square" tIns="35425">
            <a:noAutofit/>
          </a:bodyPr>
          <a:lstStyle/>
          <a:p>
            <a:pPr indent="0" lvl="0" marL="0" marR="0" rtl="0" algn="l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Roboto Black"/>
              <a:buNone/>
            </a:pPr>
            <a:r>
              <a:rPr b="1" lang="en-US" sz="110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rPr>
              <a:t>Мир. Дружба. BDD</a:t>
            </a:r>
            <a:endParaRPr sz="1000"/>
          </a:p>
        </p:txBody>
      </p:sp>
      <p:sp>
        <p:nvSpPr>
          <p:cNvPr id="374" name="Google Shape;374;p32"/>
          <p:cNvSpPr txBox="1"/>
          <p:nvPr/>
        </p:nvSpPr>
        <p:spPr>
          <a:xfrm>
            <a:off x="0" y="186859"/>
            <a:ext cx="9144000" cy="77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1100" lIns="62200" spcFirstLastPara="1" rIns="62200" wrap="square" tIns="311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b="1" lang="en-US" sz="3000">
                <a:solidFill>
                  <a:schemeClr val="dk1"/>
                </a:solidFill>
              </a:rPr>
              <a:t>Проблема соблюдения синтаксиса</a:t>
            </a:r>
            <a:endParaRPr sz="1000"/>
          </a:p>
        </p:txBody>
      </p:sp>
      <p:pic>
        <p:nvPicPr>
          <p:cNvPr id="375" name="Google Shape;375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12933" y="1393984"/>
            <a:ext cx="5731016" cy="1940470"/>
          </a:xfrm>
          <a:prstGeom prst="rect">
            <a:avLst/>
          </a:prstGeom>
          <a:noFill/>
          <a:ln cap="flat" cmpd="sng" w="28575">
            <a:solidFill>
              <a:srgbClr val="FFAB4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376" name="Google Shape;376;p32"/>
          <p:cNvSpPr/>
          <p:nvPr/>
        </p:nvSpPr>
        <p:spPr>
          <a:xfrm>
            <a:off x="0" y="2136235"/>
            <a:ext cx="2785800" cy="456000"/>
          </a:xfrm>
          <a:prstGeom prst="homePlate">
            <a:avLst>
              <a:gd fmla="val 50000" name="adj"/>
            </a:avLst>
          </a:prstGeom>
          <a:solidFill>
            <a:schemeClr val="accent6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2200" lIns="62200" spcFirstLastPara="1" rIns="62200" wrap="square" tIns="62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7" name="Google Shape;377;p32"/>
          <p:cNvSpPr txBox="1"/>
          <p:nvPr/>
        </p:nvSpPr>
        <p:spPr>
          <a:xfrm>
            <a:off x="0" y="2085055"/>
            <a:ext cx="3261000" cy="388500"/>
          </a:xfrm>
          <a:prstGeom prst="rect">
            <a:avLst/>
          </a:prstGeom>
          <a:noFill/>
          <a:ln>
            <a:noFill/>
          </a:ln>
        </p:spPr>
        <p:txBody>
          <a:bodyPr anchorCtr="0" anchor="t" bIns="62200" lIns="62200" spcFirstLastPara="1" rIns="62200" wrap="square" tIns="62200">
            <a:noAutofit/>
          </a:bodyPr>
          <a:lstStyle/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Разумный размер</a:t>
            </a:r>
            <a:endParaRPr sz="1100">
              <a:solidFill>
                <a:srgbClr val="FFFFFF"/>
              </a:solidFill>
            </a:endParaRPr>
          </a:p>
        </p:txBody>
      </p:sp>
      <p:sp>
        <p:nvSpPr>
          <p:cNvPr id="378" name="Google Shape;378;p32"/>
          <p:cNvSpPr/>
          <p:nvPr/>
        </p:nvSpPr>
        <p:spPr>
          <a:xfrm>
            <a:off x="0" y="2736267"/>
            <a:ext cx="2785800" cy="456000"/>
          </a:xfrm>
          <a:prstGeom prst="homePlate">
            <a:avLst>
              <a:gd fmla="val 50000" name="adj"/>
            </a:avLst>
          </a:prstGeom>
          <a:solidFill>
            <a:schemeClr val="accent6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2200" lIns="62200" spcFirstLastPara="1" rIns="62200" wrap="square" tIns="62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9" name="Google Shape;379;p32"/>
          <p:cNvSpPr txBox="1"/>
          <p:nvPr/>
        </p:nvSpPr>
        <p:spPr>
          <a:xfrm>
            <a:off x="0" y="2685109"/>
            <a:ext cx="3261000" cy="388500"/>
          </a:xfrm>
          <a:prstGeom prst="rect">
            <a:avLst/>
          </a:prstGeom>
          <a:noFill/>
          <a:ln>
            <a:noFill/>
          </a:ln>
        </p:spPr>
        <p:txBody>
          <a:bodyPr anchorCtr="0" anchor="t" bIns="62200" lIns="62200" spcFirstLastPara="1" rIns="62200" wrap="square" tIns="62200">
            <a:noAutofit/>
          </a:bodyPr>
          <a:lstStyle/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Правильный порядок</a:t>
            </a:r>
            <a:endParaRPr sz="1100">
              <a:solidFill>
                <a:srgbClr val="FFFFFF"/>
              </a:solidFill>
            </a:endParaRPr>
          </a:p>
        </p:txBody>
      </p:sp>
      <p:sp>
        <p:nvSpPr>
          <p:cNvPr id="380" name="Google Shape;380;p32"/>
          <p:cNvSpPr/>
          <p:nvPr/>
        </p:nvSpPr>
        <p:spPr>
          <a:xfrm>
            <a:off x="0" y="1525010"/>
            <a:ext cx="2785800" cy="456000"/>
          </a:xfrm>
          <a:prstGeom prst="homePlate">
            <a:avLst>
              <a:gd fmla="val 50000" name="adj"/>
            </a:avLst>
          </a:prstGeom>
          <a:solidFill>
            <a:schemeClr val="accent6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2200" lIns="62200" spcFirstLastPara="1" rIns="62200" wrap="square" tIns="62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1" name="Google Shape;381;p32"/>
          <p:cNvSpPr txBox="1"/>
          <p:nvPr/>
        </p:nvSpPr>
        <p:spPr>
          <a:xfrm>
            <a:off x="0" y="1473833"/>
            <a:ext cx="3261000" cy="388500"/>
          </a:xfrm>
          <a:prstGeom prst="rect">
            <a:avLst/>
          </a:prstGeom>
          <a:noFill/>
          <a:ln>
            <a:noFill/>
          </a:ln>
        </p:spPr>
        <p:txBody>
          <a:bodyPr anchorCtr="0" anchor="t" bIns="62200" lIns="62200" spcFirstLastPara="1" rIns="62200" wrap="square" tIns="62200">
            <a:noAutofit/>
          </a:bodyPr>
          <a:lstStyle/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Третье лицо</a:t>
            </a:r>
            <a:endParaRPr sz="11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7" name="Google Shape;387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433865"/>
            <a:ext cx="9143999" cy="731217"/>
          </a:xfrm>
          <a:prstGeom prst="rect">
            <a:avLst/>
          </a:prstGeom>
          <a:noFill/>
          <a:ln>
            <a:noFill/>
          </a:ln>
        </p:spPr>
      </p:pic>
      <p:sp>
        <p:nvSpPr>
          <p:cNvPr id="388" name="Google Shape;388;p33"/>
          <p:cNvSpPr txBox="1"/>
          <p:nvPr/>
        </p:nvSpPr>
        <p:spPr>
          <a:xfrm>
            <a:off x="1093046" y="4726576"/>
            <a:ext cx="5730900" cy="342300"/>
          </a:xfrm>
          <a:prstGeom prst="rect">
            <a:avLst/>
          </a:prstGeom>
          <a:noFill/>
          <a:ln>
            <a:noFill/>
          </a:ln>
        </p:spPr>
        <p:txBody>
          <a:bodyPr anchorCtr="0" anchor="t" bIns="30625" lIns="61225" spcFirstLastPara="1" rIns="61225" wrap="square" tIns="35425">
            <a:noAutofit/>
          </a:bodyPr>
          <a:lstStyle/>
          <a:p>
            <a:pPr indent="0" lvl="0" marL="0" marR="0" rtl="0" algn="l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Roboto Black"/>
              <a:buNone/>
            </a:pPr>
            <a:r>
              <a:rPr b="1" lang="en-US" sz="110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rPr>
              <a:t>Мир. Дружба. BDD</a:t>
            </a:r>
            <a:endParaRPr sz="1000"/>
          </a:p>
        </p:txBody>
      </p:sp>
      <p:sp>
        <p:nvSpPr>
          <p:cNvPr id="389" name="Google Shape;389;p33"/>
          <p:cNvSpPr txBox="1"/>
          <p:nvPr/>
        </p:nvSpPr>
        <p:spPr>
          <a:xfrm>
            <a:off x="0" y="186859"/>
            <a:ext cx="9144000" cy="77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1100" lIns="62200" spcFirstLastPara="1" rIns="62200" wrap="square" tIns="311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b="1" lang="en-US" sz="3000">
                <a:solidFill>
                  <a:schemeClr val="dk1"/>
                </a:solidFill>
              </a:rPr>
              <a:t>Как поддержать единообразие?</a:t>
            </a:r>
            <a:endParaRPr sz="1000"/>
          </a:p>
        </p:txBody>
      </p:sp>
      <p:pic>
        <p:nvPicPr>
          <p:cNvPr id="390" name="Google Shape;390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14625" y="738041"/>
            <a:ext cx="3732246" cy="3252094"/>
          </a:xfrm>
          <a:prstGeom prst="rect">
            <a:avLst/>
          </a:prstGeom>
          <a:noFill/>
          <a:ln>
            <a:noFill/>
          </a:ln>
        </p:spPr>
      </p:pic>
      <p:sp>
        <p:nvSpPr>
          <p:cNvPr id="391" name="Google Shape;391;p33"/>
          <p:cNvSpPr/>
          <p:nvPr/>
        </p:nvSpPr>
        <p:spPr>
          <a:xfrm>
            <a:off x="0" y="2137000"/>
            <a:ext cx="3031800" cy="454200"/>
          </a:xfrm>
          <a:prstGeom prst="homePlate">
            <a:avLst>
              <a:gd fmla="val 50000" name="adj"/>
            </a:avLst>
          </a:prstGeom>
          <a:solidFill>
            <a:schemeClr val="accent6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2200" lIns="62200" spcFirstLastPara="1" rIns="62200" wrap="square" tIns="62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2" name="Google Shape;392;p33"/>
          <p:cNvSpPr txBox="1"/>
          <p:nvPr/>
        </p:nvSpPr>
        <p:spPr>
          <a:xfrm>
            <a:off x="0" y="2086051"/>
            <a:ext cx="3291000" cy="387300"/>
          </a:xfrm>
          <a:prstGeom prst="rect">
            <a:avLst/>
          </a:prstGeom>
          <a:noFill/>
          <a:ln>
            <a:noFill/>
          </a:ln>
        </p:spPr>
        <p:txBody>
          <a:bodyPr anchorCtr="0" anchor="t" bIns="62200" lIns="62200" spcFirstLastPara="1" rIns="62200" wrap="square" tIns="62200">
            <a:noAutofit/>
          </a:bodyPr>
          <a:lstStyle/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FFFFFF"/>
                </a:solidFill>
              </a:rPr>
              <a:t>Описание шагов</a:t>
            </a:r>
            <a:endParaRPr sz="1500">
              <a:solidFill>
                <a:srgbClr val="FFFFFF"/>
              </a:solidFill>
            </a:endParaRPr>
          </a:p>
        </p:txBody>
      </p:sp>
      <p:sp>
        <p:nvSpPr>
          <p:cNvPr id="393" name="Google Shape;393;p33"/>
          <p:cNvSpPr/>
          <p:nvPr/>
        </p:nvSpPr>
        <p:spPr>
          <a:xfrm>
            <a:off x="0" y="2734464"/>
            <a:ext cx="3031800" cy="454200"/>
          </a:xfrm>
          <a:prstGeom prst="homePlate">
            <a:avLst>
              <a:gd fmla="val 50000" name="adj"/>
            </a:avLst>
          </a:prstGeom>
          <a:solidFill>
            <a:schemeClr val="accent6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2200" lIns="62200" spcFirstLastPara="1" rIns="62200" wrap="square" tIns="62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4" name="Google Shape;394;p33"/>
          <p:cNvSpPr txBox="1"/>
          <p:nvPr/>
        </p:nvSpPr>
        <p:spPr>
          <a:xfrm>
            <a:off x="0" y="2683514"/>
            <a:ext cx="3291000" cy="387300"/>
          </a:xfrm>
          <a:prstGeom prst="rect">
            <a:avLst/>
          </a:prstGeom>
          <a:noFill/>
          <a:ln>
            <a:noFill/>
          </a:ln>
        </p:spPr>
        <p:txBody>
          <a:bodyPr anchorCtr="0" anchor="t" bIns="62200" lIns="62200" spcFirstLastPara="1" rIns="62200" wrap="square" tIns="62200">
            <a:noAutofit/>
          </a:bodyPr>
          <a:lstStyle/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Именование элементов</a:t>
            </a:r>
            <a:endParaRPr sz="1100">
              <a:solidFill>
                <a:srgbClr val="FFFFFF"/>
              </a:solidFill>
            </a:endParaRPr>
          </a:p>
        </p:txBody>
      </p:sp>
      <p:sp>
        <p:nvSpPr>
          <p:cNvPr id="395" name="Google Shape;395;p33"/>
          <p:cNvSpPr/>
          <p:nvPr/>
        </p:nvSpPr>
        <p:spPr>
          <a:xfrm>
            <a:off x="0" y="1528411"/>
            <a:ext cx="3031800" cy="454200"/>
          </a:xfrm>
          <a:prstGeom prst="homePlate">
            <a:avLst>
              <a:gd fmla="val 50000" name="adj"/>
            </a:avLst>
          </a:prstGeom>
          <a:solidFill>
            <a:schemeClr val="accent6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2200" lIns="62200" spcFirstLastPara="1" rIns="62200" wrap="square" tIns="62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6" name="Google Shape;396;p33"/>
          <p:cNvSpPr txBox="1"/>
          <p:nvPr/>
        </p:nvSpPr>
        <p:spPr>
          <a:xfrm>
            <a:off x="0" y="1477467"/>
            <a:ext cx="3291000" cy="387300"/>
          </a:xfrm>
          <a:prstGeom prst="rect">
            <a:avLst/>
          </a:prstGeom>
          <a:noFill/>
          <a:ln>
            <a:noFill/>
          </a:ln>
        </p:spPr>
        <p:txBody>
          <a:bodyPr anchorCtr="0" anchor="t" bIns="62200" lIns="62200" spcFirstLastPara="1" rIns="62200" wrap="square" tIns="62200">
            <a:noAutofit/>
          </a:bodyPr>
          <a:lstStyle/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Общий словарь терминов</a:t>
            </a:r>
            <a:endParaRPr sz="11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2" name="Google Shape;402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433865"/>
            <a:ext cx="9143999" cy="731217"/>
          </a:xfrm>
          <a:prstGeom prst="rect">
            <a:avLst/>
          </a:prstGeom>
          <a:noFill/>
          <a:ln>
            <a:noFill/>
          </a:ln>
        </p:spPr>
      </p:pic>
      <p:sp>
        <p:nvSpPr>
          <p:cNvPr id="403" name="Google Shape;403;p34"/>
          <p:cNvSpPr txBox="1"/>
          <p:nvPr/>
        </p:nvSpPr>
        <p:spPr>
          <a:xfrm>
            <a:off x="1093046" y="4726576"/>
            <a:ext cx="5730900" cy="342300"/>
          </a:xfrm>
          <a:prstGeom prst="rect">
            <a:avLst/>
          </a:prstGeom>
          <a:noFill/>
          <a:ln>
            <a:noFill/>
          </a:ln>
        </p:spPr>
        <p:txBody>
          <a:bodyPr anchorCtr="0" anchor="t" bIns="30625" lIns="61225" spcFirstLastPara="1" rIns="61225" wrap="square" tIns="35425">
            <a:noAutofit/>
          </a:bodyPr>
          <a:lstStyle/>
          <a:p>
            <a:pPr indent="0" lvl="0" marL="0" marR="0" rtl="0" algn="l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Roboto Black"/>
              <a:buNone/>
            </a:pPr>
            <a:r>
              <a:rPr b="1" lang="en-US" sz="110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rPr>
              <a:t>Мир. Дружба. BDD</a:t>
            </a:r>
            <a:endParaRPr sz="1000"/>
          </a:p>
        </p:txBody>
      </p:sp>
      <p:sp>
        <p:nvSpPr>
          <p:cNvPr id="404" name="Google Shape;404;p34"/>
          <p:cNvSpPr txBox="1"/>
          <p:nvPr/>
        </p:nvSpPr>
        <p:spPr>
          <a:xfrm>
            <a:off x="0" y="186859"/>
            <a:ext cx="9144000" cy="77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1100" lIns="62200" spcFirstLastPara="1" rIns="62200" wrap="square" tIns="311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b="1" lang="en-US" sz="3000">
                <a:solidFill>
                  <a:schemeClr val="dk1"/>
                </a:solidFill>
              </a:rPr>
              <a:t>Выводы</a:t>
            </a:r>
            <a:endParaRPr sz="1000"/>
          </a:p>
        </p:txBody>
      </p:sp>
      <p:sp>
        <p:nvSpPr>
          <p:cNvPr id="405" name="Google Shape;405;p34"/>
          <p:cNvSpPr/>
          <p:nvPr/>
        </p:nvSpPr>
        <p:spPr>
          <a:xfrm>
            <a:off x="0" y="1877977"/>
            <a:ext cx="4030500" cy="406500"/>
          </a:xfrm>
          <a:prstGeom prst="homePlate">
            <a:avLst>
              <a:gd fmla="val 50000" name="adj"/>
            </a:avLst>
          </a:prstGeom>
          <a:solidFill>
            <a:schemeClr val="accent6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2200" lIns="62200" spcFirstLastPara="1" rIns="62200" wrap="square" tIns="62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6" name="Google Shape;406;p34"/>
          <p:cNvSpPr txBox="1"/>
          <p:nvPr/>
        </p:nvSpPr>
        <p:spPr>
          <a:xfrm>
            <a:off x="0" y="1832373"/>
            <a:ext cx="2691600" cy="3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62200" lIns="62200" spcFirstLastPara="1" rIns="62200" wrap="square" tIns="62200">
            <a:noAutofit/>
          </a:bodyPr>
          <a:lstStyle/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Найдите подход к команде</a:t>
            </a:r>
            <a:endParaRPr sz="1100">
              <a:solidFill>
                <a:srgbClr val="FFFFFF"/>
              </a:solidFill>
            </a:endParaRPr>
          </a:p>
        </p:txBody>
      </p:sp>
      <p:sp>
        <p:nvSpPr>
          <p:cNvPr id="407" name="Google Shape;407;p34"/>
          <p:cNvSpPr/>
          <p:nvPr/>
        </p:nvSpPr>
        <p:spPr>
          <a:xfrm>
            <a:off x="0" y="2412710"/>
            <a:ext cx="4030500" cy="406500"/>
          </a:xfrm>
          <a:prstGeom prst="homePlate">
            <a:avLst>
              <a:gd fmla="val 50000" name="adj"/>
            </a:avLst>
          </a:prstGeom>
          <a:solidFill>
            <a:schemeClr val="accent6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2200" lIns="62200" spcFirstLastPara="1" rIns="62200" wrap="square" tIns="62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8" name="Google Shape;408;p34"/>
          <p:cNvSpPr txBox="1"/>
          <p:nvPr/>
        </p:nvSpPr>
        <p:spPr>
          <a:xfrm>
            <a:off x="0" y="2367107"/>
            <a:ext cx="3906000" cy="3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62200" lIns="62200" spcFirstLastPara="1" rIns="62200" wrap="square" tIns="62200">
            <a:noAutofit/>
          </a:bodyPr>
          <a:lstStyle/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Отработайте процесс</a:t>
            </a:r>
            <a:endParaRPr sz="1100">
              <a:solidFill>
                <a:srgbClr val="FFFFFF"/>
              </a:solidFill>
            </a:endParaRPr>
          </a:p>
        </p:txBody>
      </p:sp>
      <p:sp>
        <p:nvSpPr>
          <p:cNvPr id="409" name="Google Shape;409;p34"/>
          <p:cNvSpPr/>
          <p:nvPr/>
        </p:nvSpPr>
        <p:spPr>
          <a:xfrm>
            <a:off x="0" y="3449431"/>
            <a:ext cx="4030500" cy="406500"/>
          </a:xfrm>
          <a:prstGeom prst="homePlate">
            <a:avLst>
              <a:gd fmla="val 50000" name="adj"/>
            </a:avLst>
          </a:prstGeom>
          <a:solidFill>
            <a:schemeClr val="accent6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2200" lIns="62200" spcFirstLastPara="1" rIns="62200" wrap="square" tIns="62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0" name="Google Shape;410;p34"/>
          <p:cNvSpPr txBox="1"/>
          <p:nvPr/>
        </p:nvSpPr>
        <p:spPr>
          <a:xfrm>
            <a:off x="0" y="3403812"/>
            <a:ext cx="3906000" cy="3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62200" lIns="62200" spcFirstLastPara="1" rIns="62200" wrap="square" tIns="62200">
            <a:noAutofit/>
          </a:bodyPr>
          <a:lstStyle/>
          <a:p>
            <a:pPr indent="0" lvl="0" marL="0" rtl="0" algn="l"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rPr lang="en-US" sz="15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Фреймворк должен быть удобным</a:t>
            </a:r>
            <a:endParaRPr sz="1100">
              <a:solidFill>
                <a:srgbClr val="FFFFFF"/>
              </a:solidFill>
            </a:endParaRPr>
          </a:p>
        </p:txBody>
      </p:sp>
      <p:sp>
        <p:nvSpPr>
          <p:cNvPr id="411" name="Google Shape;411;p34"/>
          <p:cNvSpPr/>
          <p:nvPr/>
        </p:nvSpPr>
        <p:spPr>
          <a:xfrm>
            <a:off x="0" y="1333294"/>
            <a:ext cx="4030500" cy="406500"/>
          </a:xfrm>
          <a:prstGeom prst="homePlate">
            <a:avLst>
              <a:gd fmla="val 50000" name="adj"/>
            </a:avLst>
          </a:prstGeom>
          <a:solidFill>
            <a:schemeClr val="accent6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2200" lIns="62200" spcFirstLastPara="1" rIns="62200" wrap="square" tIns="62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2" name="Google Shape;412;p34"/>
          <p:cNvSpPr txBox="1"/>
          <p:nvPr/>
        </p:nvSpPr>
        <p:spPr>
          <a:xfrm>
            <a:off x="0" y="1287682"/>
            <a:ext cx="2691600" cy="3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62200" lIns="62200" spcFirstLastPara="1" rIns="62200" wrap="square" tIns="62200">
            <a:noAutofit/>
          </a:bodyPr>
          <a:lstStyle/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Решите надо ли оно вам</a:t>
            </a:r>
            <a:endParaRPr sz="1100">
              <a:solidFill>
                <a:srgbClr val="FFFFFF"/>
              </a:solidFill>
            </a:endParaRPr>
          </a:p>
        </p:txBody>
      </p:sp>
      <p:sp>
        <p:nvSpPr>
          <p:cNvPr id="413" name="Google Shape;413;p34"/>
          <p:cNvSpPr/>
          <p:nvPr/>
        </p:nvSpPr>
        <p:spPr>
          <a:xfrm>
            <a:off x="0" y="2931062"/>
            <a:ext cx="4030500" cy="406500"/>
          </a:xfrm>
          <a:prstGeom prst="homePlate">
            <a:avLst>
              <a:gd fmla="val 50000" name="adj"/>
            </a:avLst>
          </a:prstGeom>
          <a:solidFill>
            <a:schemeClr val="accent6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2200" lIns="62200" spcFirstLastPara="1" rIns="62200" wrap="square" tIns="62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4" name="Google Shape;414;p34"/>
          <p:cNvSpPr txBox="1"/>
          <p:nvPr/>
        </p:nvSpPr>
        <p:spPr>
          <a:xfrm>
            <a:off x="0" y="2885459"/>
            <a:ext cx="4030500" cy="3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62200" lIns="62200" spcFirstLastPara="1" rIns="62200" wrap="square" tIns="62200">
            <a:noAutofit/>
          </a:bodyPr>
          <a:lstStyle/>
          <a:p>
            <a:pPr indent="0" lvl="0" marL="0" rtl="0" algn="l"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rPr lang="en-US" sz="15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Правильно распределяйте обязанности</a:t>
            </a:r>
            <a:endParaRPr sz="11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415" name="Google Shape;415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76802" y="940778"/>
            <a:ext cx="2213931" cy="32618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1" name="Google Shape;421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433865"/>
            <a:ext cx="9143999" cy="731217"/>
          </a:xfrm>
          <a:prstGeom prst="rect">
            <a:avLst/>
          </a:prstGeom>
          <a:noFill/>
          <a:ln>
            <a:noFill/>
          </a:ln>
        </p:spPr>
      </p:pic>
      <p:sp>
        <p:nvSpPr>
          <p:cNvPr id="422" name="Google Shape;422;p35"/>
          <p:cNvSpPr txBox="1"/>
          <p:nvPr/>
        </p:nvSpPr>
        <p:spPr>
          <a:xfrm>
            <a:off x="1093046" y="4726576"/>
            <a:ext cx="5730900" cy="342300"/>
          </a:xfrm>
          <a:prstGeom prst="rect">
            <a:avLst/>
          </a:prstGeom>
          <a:noFill/>
          <a:ln>
            <a:noFill/>
          </a:ln>
        </p:spPr>
        <p:txBody>
          <a:bodyPr anchorCtr="0" anchor="t" bIns="30625" lIns="61225" spcFirstLastPara="1" rIns="61225" wrap="square" tIns="35425">
            <a:noAutofit/>
          </a:bodyPr>
          <a:lstStyle/>
          <a:p>
            <a:pPr indent="0" lvl="0" marL="0" marR="0" rtl="0" algn="l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Roboto Black"/>
              <a:buNone/>
            </a:pPr>
            <a:r>
              <a:rPr b="1" lang="en-US" sz="110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rPr>
              <a:t>Мир. Дружба. BDD</a:t>
            </a:r>
            <a:endParaRPr sz="1000"/>
          </a:p>
        </p:txBody>
      </p:sp>
      <p:sp>
        <p:nvSpPr>
          <p:cNvPr id="423" name="Google Shape;423;p35"/>
          <p:cNvSpPr txBox="1"/>
          <p:nvPr/>
        </p:nvSpPr>
        <p:spPr>
          <a:xfrm>
            <a:off x="0" y="186859"/>
            <a:ext cx="9144000" cy="77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1100" lIns="62200" spcFirstLastPara="1" rIns="62200" wrap="square" tIns="311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b="1" lang="en-US" sz="3000">
                <a:solidFill>
                  <a:schemeClr val="dk1"/>
                </a:solidFill>
              </a:rPr>
              <a:t>Если вы хотите почитать больше</a:t>
            </a:r>
            <a:endParaRPr sz="1000"/>
          </a:p>
        </p:txBody>
      </p:sp>
      <p:pic>
        <p:nvPicPr>
          <p:cNvPr id="424" name="Google Shape;424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03016" y="964450"/>
            <a:ext cx="2737960" cy="3531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" name="Google Shape;430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433865"/>
            <a:ext cx="9143999" cy="731217"/>
          </a:xfrm>
          <a:prstGeom prst="rect">
            <a:avLst/>
          </a:prstGeom>
          <a:noFill/>
          <a:ln>
            <a:noFill/>
          </a:ln>
        </p:spPr>
      </p:pic>
      <p:sp>
        <p:nvSpPr>
          <p:cNvPr id="431" name="Google Shape;431;p36"/>
          <p:cNvSpPr txBox="1"/>
          <p:nvPr/>
        </p:nvSpPr>
        <p:spPr>
          <a:xfrm>
            <a:off x="1093046" y="4726576"/>
            <a:ext cx="5730900" cy="342300"/>
          </a:xfrm>
          <a:prstGeom prst="rect">
            <a:avLst/>
          </a:prstGeom>
          <a:noFill/>
          <a:ln>
            <a:noFill/>
          </a:ln>
        </p:spPr>
        <p:txBody>
          <a:bodyPr anchorCtr="0" anchor="t" bIns="30625" lIns="61225" spcFirstLastPara="1" rIns="61225" wrap="square" tIns="35425">
            <a:noAutofit/>
          </a:bodyPr>
          <a:lstStyle/>
          <a:p>
            <a:pPr indent="0" lvl="0" marL="0" marR="0" rtl="0" algn="l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Roboto Black"/>
              <a:buNone/>
            </a:pPr>
            <a:r>
              <a:rPr b="1" lang="en-US" sz="110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rPr>
              <a:t>Мир. Дружба. BDD</a:t>
            </a:r>
            <a:endParaRPr sz="1000"/>
          </a:p>
        </p:txBody>
      </p:sp>
      <p:sp>
        <p:nvSpPr>
          <p:cNvPr id="432" name="Google Shape;432;p36"/>
          <p:cNvSpPr txBox="1"/>
          <p:nvPr/>
        </p:nvSpPr>
        <p:spPr>
          <a:xfrm>
            <a:off x="0" y="186859"/>
            <a:ext cx="9144000" cy="77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1100" lIns="62200" spcFirstLastPara="1" rIns="62200" wrap="square" tIns="311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Спасибо за внимание!</a:t>
            </a:r>
            <a:endParaRPr sz="1000"/>
          </a:p>
        </p:txBody>
      </p:sp>
      <p:sp>
        <p:nvSpPr>
          <p:cNvPr id="433" name="Google Shape;433;p36"/>
          <p:cNvSpPr txBox="1"/>
          <p:nvPr/>
        </p:nvSpPr>
        <p:spPr>
          <a:xfrm>
            <a:off x="0" y="1088754"/>
            <a:ext cx="9144000" cy="3079500"/>
          </a:xfrm>
          <a:prstGeom prst="rect">
            <a:avLst/>
          </a:prstGeom>
          <a:noFill/>
          <a:ln>
            <a:noFill/>
          </a:ln>
        </p:spPr>
        <p:txBody>
          <a:bodyPr anchorCtr="0" anchor="t" bIns="31100" lIns="62200" spcFirstLastPara="1" rIns="62200" wrap="square" tIns="311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2400"/>
              <a:buFont typeface="Arial"/>
              <a:buNone/>
            </a:pPr>
            <a:r>
              <a:rPr lang="en-US" sz="2400">
                <a:solidFill>
                  <a:srgbClr val="898989"/>
                </a:solidFill>
              </a:rPr>
              <a:t>Сергей Рузин</a:t>
            </a:r>
            <a:endParaRPr sz="1000"/>
          </a:p>
          <a:p>
            <a:pPr indent="0" lvl="0" marL="0" marR="0" rtl="0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98989"/>
              </a:buClr>
              <a:buSzPts val="2400"/>
              <a:buFont typeface="Arial"/>
              <a:buNone/>
            </a:pPr>
            <a:r>
              <a:rPr lang="en-US" sz="2400">
                <a:solidFill>
                  <a:srgbClr val="898989"/>
                </a:solidFill>
              </a:rPr>
              <a:t>Quantori</a:t>
            </a:r>
            <a:endParaRPr sz="2400">
              <a:solidFill>
                <a:srgbClr val="898989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98989"/>
              </a:buClr>
              <a:buSzPts val="2400"/>
              <a:buFont typeface="Arial"/>
              <a:buNone/>
            </a:pPr>
            <a:r>
              <a:rPr lang="en-US" sz="2400">
                <a:solidFill>
                  <a:srgbClr val="898989"/>
                </a:solidFill>
              </a:rPr>
              <a:t>sergey.ruzin</a:t>
            </a:r>
            <a:r>
              <a:rPr b="0" i="0" lang="en-US" sz="24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rPr>
              <a:t>@</a:t>
            </a:r>
            <a:r>
              <a:rPr lang="en-US" sz="2400">
                <a:solidFill>
                  <a:srgbClr val="898989"/>
                </a:solidFill>
              </a:rPr>
              <a:t>quantori</a:t>
            </a:r>
            <a:r>
              <a:rPr b="0" i="0" lang="en-US" sz="24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rPr>
              <a:t>.com</a:t>
            </a:r>
            <a:endParaRPr b="0" i="0" sz="2400" u="none" cap="none" strike="noStrike">
              <a:solidFill>
                <a:srgbClr val="89898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89898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rgbClr val="89898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34" name="Google Shape;434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69894" y="2205353"/>
            <a:ext cx="2419594" cy="24195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