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3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4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5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6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7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8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1" r:id="rId4"/>
    <p:sldMasterId id="2147484051" r:id="rId5"/>
    <p:sldMasterId id="2147483964" r:id="rId6"/>
    <p:sldMasterId id="2147484094" r:id="rId7"/>
    <p:sldMasterId id="2147484113" r:id="rId8"/>
    <p:sldMasterId id="2147484292" r:id="rId9"/>
    <p:sldMasterId id="2147484598" r:id="rId10"/>
    <p:sldMasterId id="2147484475" r:id="rId11"/>
    <p:sldMasterId id="2147483669" r:id="rId12"/>
  </p:sldMasterIdLst>
  <p:notesMasterIdLst>
    <p:notesMasterId r:id="rId44"/>
  </p:notesMasterIdLst>
  <p:handoutMasterIdLst>
    <p:handoutMasterId r:id="rId45"/>
  </p:handoutMasterIdLst>
  <p:sldIdLst>
    <p:sldId id="258" r:id="rId13"/>
    <p:sldId id="259" r:id="rId14"/>
    <p:sldId id="262" r:id="rId15"/>
    <p:sldId id="263" r:id="rId16"/>
    <p:sldId id="264" r:id="rId17"/>
    <p:sldId id="266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9" r:id="rId29"/>
    <p:sldId id="280" r:id="rId30"/>
    <p:sldId id="281" r:id="rId31"/>
    <p:sldId id="282" r:id="rId32"/>
    <p:sldId id="283" r:id="rId33"/>
    <p:sldId id="285" r:id="rId34"/>
    <p:sldId id="284" r:id="rId35"/>
    <p:sldId id="286" r:id="rId36"/>
    <p:sldId id="287" r:id="rId37"/>
    <p:sldId id="288" r:id="rId38"/>
    <p:sldId id="291" r:id="rId39"/>
    <p:sldId id="292" r:id="rId40"/>
    <p:sldId id="289" r:id="rId41"/>
    <p:sldId id="293" r:id="rId42"/>
    <p:sldId id="294" r:id="rId4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C1A88ED-162F-4F41-A4EC-A8DC917DC95D}">
          <p14:sldIdLst>
            <p14:sldId id="258"/>
            <p14:sldId id="259"/>
            <p14:sldId id="262"/>
            <p14:sldId id="263"/>
            <p14:sldId id="264"/>
            <p14:sldId id="266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9"/>
            <p14:sldId id="280"/>
            <p14:sldId id="281"/>
            <p14:sldId id="282"/>
            <p14:sldId id="283"/>
            <p14:sldId id="285"/>
            <p14:sldId id="284"/>
            <p14:sldId id="286"/>
            <p14:sldId id="287"/>
            <p14:sldId id="288"/>
            <p14:sldId id="291"/>
            <p14:sldId id="292"/>
            <p14:sldId id="289"/>
            <p14:sldId id="293"/>
            <p14:sldId id="29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564C"/>
    <a:srgbClr val="687FA7"/>
    <a:srgbClr val="6B7D96"/>
    <a:srgbClr val="A4A9C0"/>
    <a:srgbClr val="8C0961"/>
    <a:srgbClr val="01172A"/>
    <a:srgbClr val="022442"/>
    <a:srgbClr val="043058"/>
    <a:srgbClr val="627793"/>
    <a:srgbClr val="008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AD6C5F-D74F-4E3E-8EF5-97BCD3C01321}" v="3" dt="2019-10-29T10:21:24.583"/>
    <p1510:client id="{95BE9890-70D5-A4FC-BD05-D85041CFE8CC}" v="3" dt="2019-10-29T11:06:14.1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53"/>
    <p:restoredTop sz="66093" autoAdjust="0"/>
  </p:normalViewPr>
  <p:slideViewPr>
    <p:cSldViewPr snapToGrid="0" snapToObjects="1">
      <p:cViewPr varScale="1">
        <p:scale>
          <a:sx n="58" d="100"/>
          <a:sy n="58" d="100"/>
        </p:scale>
        <p:origin x="15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2" d="100"/>
          <a:sy n="82" d="100"/>
        </p:scale>
        <p:origin x="399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presProps" Target="presProps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bara Lange" userId="S::barbara.lange@cognifide.com::53772d10-b49e-4546-a661-e2b0252d227c" providerId="AD" clId="Web-{95BE9890-70D5-A4FC-BD05-D85041CFE8CC}"/>
    <pc:docChg chg="delSld">
      <pc:chgData name="Barbara Lange" userId="S::barbara.lange@cognifide.com::53772d10-b49e-4546-a661-e2b0252d227c" providerId="AD" clId="Web-{95BE9890-70D5-A4FC-BD05-D85041CFE8CC}" dt="2019-10-29T11:06:14.113" v="2"/>
      <pc:docMkLst>
        <pc:docMk/>
      </pc:docMkLst>
      <pc:sldChg chg="del">
        <pc:chgData name="Barbara Lange" userId="S::barbara.lange@cognifide.com::53772d10-b49e-4546-a661-e2b0252d227c" providerId="AD" clId="Web-{95BE9890-70D5-A4FC-BD05-D85041CFE8CC}" dt="2019-10-29T11:06:12.176" v="0"/>
        <pc:sldMkLst>
          <pc:docMk/>
          <pc:sldMk cId="3988670313" sldId="258"/>
        </pc:sldMkLst>
      </pc:sldChg>
      <pc:sldChg chg="del">
        <pc:chgData name="Barbara Lange" userId="S::barbara.lange@cognifide.com::53772d10-b49e-4546-a661-e2b0252d227c" providerId="AD" clId="Web-{95BE9890-70D5-A4FC-BD05-D85041CFE8CC}" dt="2019-10-29T11:06:13.097" v="1"/>
        <pc:sldMkLst>
          <pc:docMk/>
          <pc:sldMk cId="3117102876" sldId="259"/>
        </pc:sldMkLst>
      </pc:sldChg>
      <pc:sldChg chg="del">
        <pc:chgData name="Barbara Lange" userId="S::barbara.lange@cognifide.com::53772d10-b49e-4546-a661-e2b0252d227c" providerId="AD" clId="Web-{95BE9890-70D5-A4FC-BD05-D85041CFE8CC}" dt="2019-10-29T11:06:14.113" v="2"/>
        <pc:sldMkLst>
          <pc:docMk/>
          <pc:sldMk cId="642207736" sldId="260"/>
        </pc:sldMkLst>
      </pc:sldChg>
    </pc:docChg>
  </pc:docChgLst>
  <pc:docChgLst>
    <pc:chgData name="Barbara Lange" userId="S::barbara.lange@cognifide.com::53772d10-b49e-4546-a661-e2b0252d227c" providerId="AD" clId="Web-{81AD6C5F-D74F-4E3E-8EF5-97BCD3C01321}"/>
    <pc:docChg chg="addSld">
      <pc:chgData name="Barbara Lange" userId="S::barbara.lange@cognifide.com::53772d10-b49e-4546-a661-e2b0252d227c" providerId="AD" clId="Web-{81AD6C5F-D74F-4E3E-8EF5-97BCD3C01321}" dt="2019-10-29T10:21:24.583" v="2"/>
      <pc:docMkLst>
        <pc:docMk/>
      </pc:docMkLst>
      <pc:sldChg chg="new">
        <pc:chgData name="Barbara Lange" userId="S::barbara.lange@cognifide.com::53772d10-b49e-4546-a661-e2b0252d227c" providerId="AD" clId="Web-{81AD6C5F-D74F-4E3E-8EF5-97BCD3C01321}" dt="2019-10-29T10:20:42.255" v="0"/>
        <pc:sldMkLst>
          <pc:docMk/>
          <pc:sldMk cId="3988670313" sldId="258"/>
        </pc:sldMkLst>
      </pc:sldChg>
      <pc:sldChg chg="new">
        <pc:chgData name="Barbara Lange" userId="S::barbara.lange@cognifide.com::53772d10-b49e-4546-a661-e2b0252d227c" providerId="AD" clId="Web-{81AD6C5F-D74F-4E3E-8EF5-97BCD3C01321}" dt="2019-10-29T10:20:54.677" v="1"/>
        <pc:sldMkLst>
          <pc:docMk/>
          <pc:sldMk cId="3117102876" sldId="259"/>
        </pc:sldMkLst>
      </pc:sldChg>
      <pc:sldChg chg="new">
        <pc:chgData name="Barbara Lange" userId="S::barbara.lange@cognifide.com::53772d10-b49e-4546-a661-e2b0252d227c" providerId="AD" clId="Web-{81AD6C5F-D74F-4E3E-8EF5-97BCD3C01321}" dt="2019-10-29T10:21:24.583" v="2"/>
        <pc:sldMkLst>
          <pc:docMk/>
          <pc:sldMk cId="642207736" sldId="26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988E225-D4AF-4F46-AEFF-5A47A64E17E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D5F98D-6A27-554C-AA2B-D886731C27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6758E-D8CB-8E42-918A-59873B70DF6F}" type="datetimeFigureOut">
              <a:rPr lang="pl-PL" smtClean="0"/>
              <a:t>15.11.2019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D07C17-DA33-544B-A352-FBC0039F677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222356-89A2-5F4A-8211-C0B7B2ABE76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C05298-5B48-2D47-B1D6-40FBF86CAF7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0033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B6BFDE-11B9-D048-9A53-9426B4398DAF}" type="datetimeFigureOut">
              <a:rPr lang="pl-PL" smtClean="0"/>
              <a:t>15.11.2019</a:t>
            </a:fld>
            <a:endParaRPr lang="pl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EB747-353A-974F-9239-4772305367A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6116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36705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9575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67203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17413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80354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66197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8876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81331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55155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50290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1431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08064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44200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8462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44282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17091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9147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1447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2779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6759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3723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3399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41011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EB747-353A-974F-9239-4772305367AD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5117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png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2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png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3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png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4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png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png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7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png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6.pn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6.png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4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png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2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png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3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png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3.png"/><Relationship Id="rId4" Type="http://schemas.openxmlformats.org/officeDocument/2006/relationships/image" Target="../media/image35.png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9.emf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5.png"/><Relationship Id="rId4" Type="http://schemas.openxmlformats.org/officeDocument/2006/relationships/image" Target="../media/image38.jpg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9.emf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5.png"/><Relationship Id="rId4" Type="http://schemas.openxmlformats.org/officeDocument/2006/relationships/image" Target="../media/image37.jpg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3.png"/><Relationship Id="rId4" Type="http://schemas.openxmlformats.org/officeDocument/2006/relationships/image" Target="../media/image35.png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0.emf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40.png"/><Relationship Id="rId4" Type="http://schemas.openxmlformats.org/officeDocument/2006/relationships/image" Target="../media/image39.jpg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3.png"/><Relationship Id="rId4" Type="http://schemas.openxmlformats.org/officeDocument/2006/relationships/image" Target="../media/image80.emf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4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3.png"/><Relationship Id="rId4" Type="http://schemas.openxmlformats.org/officeDocument/2006/relationships/image" Target="../media/image80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0.emf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40.png"/><Relationship Id="rId4" Type="http://schemas.openxmlformats.org/officeDocument/2006/relationships/image" Target="../media/image42.jpg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45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3.png"/><Relationship Id="rId4" Type="http://schemas.openxmlformats.org/officeDocument/2006/relationships/image" Target="../media/image46.png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47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3.png"/><Relationship Id="rId4" Type="http://schemas.openxmlformats.org/officeDocument/2006/relationships/image" Target="../media/image46.png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48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3.png"/><Relationship Id="rId4" Type="http://schemas.openxmlformats.org/officeDocument/2006/relationships/image" Target="../media/image46.png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49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3.png"/><Relationship Id="rId4" Type="http://schemas.openxmlformats.org/officeDocument/2006/relationships/image" Target="../media/image46.png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3.png"/><Relationship Id="rId4" Type="http://schemas.openxmlformats.org/officeDocument/2006/relationships/image" Target="../media/image82.emf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2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3.png"/><Relationship Id="rId4" Type="http://schemas.openxmlformats.org/officeDocument/2006/relationships/image" Target="../media/image82.emf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3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3.png"/><Relationship Id="rId4" Type="http://schemas.openxmlformats.org/officeDocument/2006/relationships/image" Target="../media/image82.emf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4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3.png"/><Relationship Id="rId4" Type="http://schemas.openxmlformats.org/officeDocument/2006/relationships/image" Target="../media/image82.emf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56.png"/><Relationship Id="rId4" Type="http://schemas.openxmlformats.org/officeDocument/2006/relationships/image" Target="../media/image58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56.png"/><Relationship Id="rId4" Type="http://schemas.openxmlformats.org/officeDocument/2006/relationships/image" Target="../media/image59.jpg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7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83.emf"/><Relationship Id="rId4" Type="http://schemas.openxmlformats.org/officeDocument/2006/relationships/image" Target="../media/image33.png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83.emf"/><Relationship Id="rId4" Type="http://schemas.openxmlformats.org/officeDocument/2006/relationships/image" Target="../media/image33.png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64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3.png"/><Relationship Id="rId4" Type="http://schemas.openxmlformats.org/officeDocument/2006/relationships/image" Target="../media/image61.png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62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3.png"/><Relationship Id="rId4" Type="http://schemas.openxmlformats.org/officeDocument/2006/relationships/image" Target="../media/image61.png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4.emf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61.png"/><Relationship Id="rId4" Type="http://schemas.openxmlformats.org/officeDocument/2006/relationships/image" Target="../media/image60.jpg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63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3.png"/><Relationship Id="rId4" Type="http://schemas.openxmlformats.org/officeDocument/2006/relationships/image" Target="../media/image61.png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4.jp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3.png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7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8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91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4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6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5.jpg"/><Relationship Id="rId1" Type="http://schemas.openxmlformats.org/officeDocument/2006/relationships/slideMaster" Target="../slideMasters/slideMaster9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7.jpg"/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8.jpg"/><Relationship Id="rId1" Type="http://schemas.openxmlformats.org/officeDocument/2006/relationships/slideMaster" Target="../slideMasters/slideMaster9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9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9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9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9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9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1.jpg"/><Relationship Id="rId1" Type="http://schemas.openxmlformats.org/officeDocument/2006/relationships/slideMaster" Target="../slideMasters/slideMaster9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9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9.xml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9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9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9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9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9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9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4.jpg"/><Relationship Id="rId1" Type="http://schemas.openxmlformats.org/officeDocument/2006/relationships/slideMaster" Target="../slideMasters/slideMaster9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9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9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6.jpg"/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9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3.png"/><Relationship Id="rId4" Type="http://schemas.openxmlformats.org/officeDocument/2006/relationships/image" Target="../media/image4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8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9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3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8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9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3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6.png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6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png"/><Relationship Id="rId4" Type="http://schemas.openxmlformats.org/officeDocument/2006/relationships/image" Target="../media/image36.jp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4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2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9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8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7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5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0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2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3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4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5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0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7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0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8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0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9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0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4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2.jp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3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2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5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pn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0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4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0.png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png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png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7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8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9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2CAED2-8CE1-744E-916A-4EB254B361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971" r="3065"/>
          <a:stretch/>
        </p:blipFill>
        <p:spPr>
          <a:xfrm>
            <a:off x="0" y="0"/>
            <a:ext cx="107244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AB17389-0F10-D641-9A79-C7423D64D551}"/>
              </a:ext>
            </a:extLst>
          </p:cNvPr>
          <p:cNvSpPr/>
          <p:nvPr userDrawn="1"/>
        </p:nvSpPr>
        <p:spPr>
          <a:xfrm>
            <a:off x="0" y="-1557"/>
            <a:ext cx="10724400" cy="6859557"/>
          </a:xfrm>
          <a:prstGeom prst="rect">
            <a:avLst/>
          </a:prstGeom>
          <a:solidFill>
            <a:srgbClr val="06356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581BA63-1A13-EB4C-8F07-34F76C0211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1966" y="302856"/>
            <a:ext cx="3285067" cy="65701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CE4B87-08F3-4B4C-B3B2-1A161217A7E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41A3F305-5951-E34B-B7BB-84A13CD25A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C6AC7B68-4F5E-BD48-AF93-C30B28B46BC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842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1E409B-F1F7-6C46-A562-D5F2A097A5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2349" b="355"/>
          <a:stretch/>
        </p:blipFill>
        <p:spPr>
          <a:xfrm>
            <a:off x="-1" y="0"/>
            <a:ext cx="107244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6DA5B93-BF20-004D-9E53-9E59A9E203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4489" y="297045"/>
            <a:ext cx="3285066" cy="65701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0159E5B-10A5-E04B-9824-C0160D57687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B947F866-636C-0946-A04B-30693F555E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FBFECC84-F8DB-0F40-A55C-6839498E9B5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22502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F3293F-E7C1-FC46-A2B1-64B8A3BCCF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877"/>
          <a:stretch/>
        </p:blipFill>
        <p:spPr>
          <a:xfrm>
            <a:off x="9492000" y="0"/>
            <a:ext cx="2700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396029-BE1B-E949-BB66-0EF09723CB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3" y="2816"/>
            <a:ext cx="2053645" cy="2053645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D24EA0AB-6BB3-EC40-820F-8E67C0F5D0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3E7CB0A7-D6DB-C04C-BE8E-09CDBB30BB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F98481E-EBD4-0349-9824-D1B2B67D9A7D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6D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0D06A96E-5E84-5345-8E29-707CAECB89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BD9E10B-4382-174B-8AF2-7864DA13F0C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83358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D7F8E6-63E3-DF4F-8388-BF76F495BA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877"/>
          <a:stretch/>
        </p:blipFill>
        <p:spPr>
          <a:xfrm>
            <a:off x="9492000" y="0"/>
            <a:ext cx="2700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396029-BE1B-E949-BB66-0EF09723CB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3" y="2816"/>
            <a:ext cx="2053645" cy="2053645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D24EA0AB-6BB3-EC40-820F-8E67C0F5D0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3E7CB0A7-D6DB-C04C-BE8E-09CDBB30BB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F98481E-EBD4-0349-9824-D1B2B67D9A7D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6D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8256A0E7-550F-5E47-A473-B7FEDF1A7D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714F6C9-3188-1A45-8B3E-B0E495D3EA5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50481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247F8B-83A8-C74F-9ADA-E3A40044C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877"/>
          <a:stretch/>
        </p:blipFill>
        <p:spPr>
          <a:xfrm>
            <a:off x="9492000" y="0"/>
            <a:ext cx="2700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396029-BE1B-E949-BB66-0EF09723CB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3" y="2816"/>
            <a:ext cx="2053645" cy="2053645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D24EA0AB-6BB3-EC40-820F-8E67C0F5D0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3E7CB0A7-D6DB-C04C-BE8E-09CDBB30BB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F98481E-EBD4-0349-9824-D1B2B67D9A7D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6D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F928AA57-A97B-C944-B7B7-D575A8B872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5083D15-6A73-A34E-9A4B-4477385E50D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35854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628385F-A4EE-7C45-AFB8-0825E5BBBE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4877"/>
          <a:stretch/>
        </p:blipFill>
        <p:spPr>
          <a:xfrm>
            <a:off x="9492000" y="0"/>
            <a:ext cx="2700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396029-BE1B-E949-BB66-0EF09723CB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3" y="2816"/>
            <a:ext cx="2053645" cy="2053645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D24EA0AB-6BB3-EC40-820F-8E67C0F5D0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3E7CB0A7-D6DB-C04C-BE8E-09CDBB30BB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F98481E-EBD4-0349-9824-D1B2B67D9A7D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6D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48A54BA0-B0D6-1144-8BA3-7F67445514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FC9EF35-A7A3-0D4E-8727-6C10EEA229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86917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301205-A808-5F42-BA33-D982AE20D2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430" r="17447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CF5931-DAF6-084F-A8A4-BC746D3D90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48800" y="1134"/>
            <a:ext cx="2060378" cy="2060378"/>
          </a:xfrm>
          <a:prstGeom prst="rect">
            <a:avLst/>
          </a:prstGeom>
        </p:spPr>
      </p:pic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8C919FA-CDAC-BF44-B337-727BC3C750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097BB442-85F5-4347-9516-8B3F4D992F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B546D50-0317-D942-8F59-B1DEF62AC8F2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EEF43453-2991-934B-9DD1-699D53339D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A2A712-DA3F-DD4A-9D2B-C2E7A2F9D8B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26332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0BFB657-B628-C342-8849-1621B7611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981" r="10856"/>
          <a:stretch/>
        </p:blipFill>
        <p:spPr>
          <a:xfrm>
            <a:off x="9492000" y="-1557"/>
            <a:ext cx="2700000" cy="68568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CF5931-DAF6-084F-A8A4-BC746D3D90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48800" y="1134"/>
            <a:ext cx="2060378" cy="2060378"/>
          </a:xfrm>
          <a:prstGeom prst="rect">
            <a:avLst/>
          </a:prstGeom>
        </p:spPr>
      </p:pic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8C919FA-CDAC-BF44-B337-727BC3C750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097BB442-85F5-4347-9516-8B3F4D992F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B546D50-0317-D942-8F59-B1DEF62AC8F2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C7F194A0-274E-CE4B-8380-FD619F8B3E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874D807-6CB0-214D-8DA4-5E3B4872B6B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5312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8C919FA-CDAC-BF44-B337-727BC3C750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097BB442-85F5-4347-9516-8B3F4D992F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B546D50-0317-D942-8F59-B1DEF62AC8F2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25E00560-C5FF-DF4D-BE43-2ADA50EFE8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5F61D8E-0A55-B14D-99C4-5652279E8A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65027B-80B5-194C-B9B9-76A077E0E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4594"/>
          <a:stretch/>
        </p:blipFill>
        <p:spPr>
          <a:xfrm>
            <a:off x="9491852" y="-1"/>
            <a:ext cx="2700148" cy="68568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B96A8D6-F0C0-314D-8639-6A63858CECFB}"/>
              </a:ext>
            </a:extLst>
          </p:cNvPr>
          <p:cNvSpPr/>
          <p:nvPr userDrawn="1"/>
        </p:nvSpPr>
        <p:spPr>
          <a:xfrm>
            <a:off x="9475978" y="-1557"/>
            <a:ext cx="2716022" cy="6856867"/>
          </a:xfrm>
          <a:prstGeom prst="rect">
            <a:avLst/>
          </a:prstGeom>
          <a:solidFill>
            <a:srgbClr val="7030A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F503D2-C4DF-E140-97D7-399A6846854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7948800" y="1134"/>
            <a:ext cx="2060378" cy="206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70309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8C919FA-CDAC-BF44-B337-727BC3C750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097BB442-85F5-4347-9516-8B3F4D992F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B546D50-0317-D942-8F59-B1DEF62AC8F2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0AB4D456-C30F-BE4B-8323-60CE2BE8E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7D95501-67CA-AF46-A156-F0E1555A75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DA9A8C-23FF-FF4E-8294-BF1ED5D7C0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4607"/>
          <a:stretch/>
        </p:blipFill>
        <p:spPr>
          <a:xfrm>
            <a:off x="9491854" y="-1558"/>
            <a:ext cx="2700146" cy="68579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583EB93-9600-3D43-AEFD-230D4789190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7948800" y="1134"/>
            <a:ext cx="2060378" cy="206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81291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49C250-3019-F149-9BB3-8E24849BAD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093" t="23" r="9757" b="-23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F99F95-BBCF-CC4F-94F9-40FCA76416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4" y="0"/>
            <a:ext cx="2053645" cy="2053645"/>
          </a:xfrm>
          <a:prstGeom prst="rect">
            <a:avLst/>
          </a:prstGeom>
        </p:spPr>
      </p:pic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13B0C211-2339-6E45-A1E9-3B6FFAB837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502E970-4624-EA4B-99C4-C03C07C728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BE458AF-3A5C-9343-B2E6-9C773D505F0C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48CB2195-40D8-C742-BDDE-5910AA774D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8372D9F-BB83-4546-A09C-3296C080CEA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7866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13B0C211-2339-6E45-A1E9-3B6FFAB837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502E970-4624-EA4B-99C4-C03C07C728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BE458AF-3A5C-9343-B2E6-9C773D505F0C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F0FF5AE6-C73A-094B-BFF1-B87A68955E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2CF2D54-79DA-9541-8133-31024B6B72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F9CDB8-A69C-CC40-B74B-F55402648A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4686"/>
          <a:stretch/>
        </p:blipFill>
        <p:spPr>
          <a:xfrm>
            <a:off x="9486008" y="-1557"/>
            <a:ext cx="2700001" cy="68649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FDFD900-A2A1-FC49-8F0F-9FF07593ED5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7952284" y="0"/>
            <a:ext cx="2053645" cy="205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393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668202B-A691-3440-8E84-FB9FDBC3E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971" r="3065"/>
          <a:stretch/>
        </p:blipFill>
        <p:spPr>
          <a:xfrm>
            <a:off x="0" y="0"/>
            <a:ext cx="107244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A0627BC-E933-2741-8F5A-16E27561D818}"/>
              </a:ext>
            </a:extLst>
          </p:cNvPr>
          <p:cNvSpPr/>
          <p:nvPr userDrawn="1"/>
        </p:nvSpPr>
        <p:spPr>
          <a:xfrm>
            <a:off x="0" y="0"/>
            <a:ext cx="10724400" cy="6858000"/>
          </a:xfrm>
          <a:prstGeom prst="rect">
            <a:avLst/>
          </a:prstGeom>
          <a:solidFill>
            <a:srgbClr val="88350F">
              <a:alpha val="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6DA5B93-BF20-004D-9E53-9E59A9E203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4489" y="297045"/>
            <a:ext cx="3285066" cy="65701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0159E5B-10A5-E04B-9824-C0160D57687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892071F8-59CB-D646-9E0F-46EA18E53D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D827EDF-B619-5E4E-BF57-D5CEFC1D7B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16296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A2CC5FF-2E9A-D242-90E1-FF7CE92A8E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298" t="1" r="15328" b="21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F99F95-BBCF-CC4F-94F9-40FCA76416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4" y="0"/>
            <a:ext cx="2053645" cy="2053645"/>
          </a:xfrm>
          <a:prstGeom prst="rect">
            <a:avLst/>
          </a:prstGeom>
        </p:spPr>
      </p:pic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13B0C211-2339-6E45-A1E9-3B6FFAB837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502E970-4624-EA4B-99C4-C03C07C728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BE458AF-3A5C-9343-B2E6-9C773D505F0C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94F7B118-9531-BE49-ACAF-01A427BC00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8FD2E85-C1FA-364A-A132-188677F63C4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21232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7D0094-E677-0546-9D71-1F3BAD8AE8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438" t="23" r="12438" b="-23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F99F95-BBCF-CC4F-94F9-40FCA76416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4" y="0"/>
            <a:ext cx="2053645" cy="2053645"/>
          </a:xfrm>
          <a:prstGeom prst="rect">
            <a:avLst/>
          </a:prstGeom>
        </p:spPr>
      </p:pic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13B0C211-2339-6E45-A1E9-3B6FFAB837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502E970-4624-EA4B-99C4-C03C07C728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BE458AF-3A5C-9343-B2E6-9C773D505F0C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DE2EC78-3D00-9940-9F38-A5248B30D5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774A42F-09CA-A345-A6B9-3A0725309E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97913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CBD1825-5F85-5B48-B819-717FDC7768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45918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0B8B275-C174-B542-BDB1-5E4DF49494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45915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304825A-0C16-0844-BD73-C2BF769238A1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C595574B-A8C6-5745-9E9E-99BD31EA82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6594" y="1715704"/>
            <a:ext cx="7447492" cy="4402874"/>
          </a:xfrm>
        </p:spPr>
        <p:txBody>
          <a:bodyPr>
            <a:normAutofit/>
          </a:bodyPr>
          <a:lstStyle>
            <a:lvl1pPr marL="0" indent="0">
              <a:buNone/>
              <a:defRPr sz="5400" b="1" i="0">
                <a:solidFill>
                  <a:srgbClr val="FF6623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1C3908-50F1-5C40-8BD4-15BD06C958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84824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F50B18-E963-B04C-8B17-7F6996C28F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332" r="7279"/>
          <a:stretch/>
        </p:blipFill>
        <p:spPr>
          <a:xfrm>
            <a:off x="9492000" y="-2809"/>
            <a:ext cx="2700000" cy="68579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C3FAE8-D149-5E42-85D6-5E6562CB96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8539" y="1889731"/>
            <a:ext cx="715777" cy="62630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08FEE23-D54B-304A-8C08-5671EC9C36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7347600" y="-2809"/>
            <a:ext cx="2856088" cy="2856088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33F554F-BCD1-9A4B-BE8A-7B1CF53354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6F9DB3A3-B3BC-B043-9E6D-0FBD73B97E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8EEA78A-56BE-FC4F-9781-4DEF8569A3D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101A2F5-1155-FA43-961E-DB39074FAC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7772345" y="4526603"/>
            <a:ext cx="720896" cy="62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6832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5C3FAE8-D149-5E42-85D6-5E6562CB96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8539" y="1889731"/>
            <a:ext cx="715777" cy="626305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33F554F-BCD1-9A4B-BE8A-7B1CF53354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6F9DB3A3-B3BC-B043-9E6D-0FBD73B97E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B7BAA9-B643-DF4D-BB50-D52146CA65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F4DA756-00E9-704D-9C66-6B98CD1111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7772345" y="4526603"/>
            <a:ext cx="720896" cy="6263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2E2239-B37B-734A-B9EA-3B5CB6A751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6326" r="8285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FAE218E-146D-814D-B10E-553E3536C1F8}"/>
              </a:ext>
            </a:extLst>
          </p:cNvPr>
          <p:cNvSpPr/>
          <p:nvPr userDrawn="1"/>
        </p:nvSpPr>
        <p:spPr>
          <a:xfrm>
            <a:off x="9492000" y="-1558"/>
            <a:ext cx="2700000" cy="6857999"/>
          </a:xfrm>
          <a:prstGeom prst="rect">
            <a:avLst/>
          </a:prstGeom>
          <a:solidFill>
            <a:srgbClr val="A4A9C0">
              <a:alpha val="1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9B72958-1188-E94C-B8C1-06351106A1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6200000">
            <a:off x="7347600" y="-2809"/>
            <a:ext cx="2856088" cy="285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547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5C3FAE8-D149-5E42-85D6-5E6562CB96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8539" y="1889731"/>
            <a:ext cx="715777" cy="626305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33F554F-BCD1-9A4B-BE8A-7B1CF53354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6F9DB3A3-B3BC-B043-9E6D-0FBD73B97E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EDF1885-6D95-9A4B-91A2-24B081AFB3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CE0184-B566-5249-9C4B-177C7B8CC4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7772345" y="4526603"/>
            <a:ext cx="720896" cy="6263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49492E-D054-0F44-8525-B493F37CD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24610"/>
          <a:stretch/>
        </p:blipFill>
        <p:spPr>
          <a:xfrm>
            <a:off x="9492000" y="0"/>
            <a:ext cx="27000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64D4485-42F1-974A-BE28-6AB12C435C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6200000">
            <a:off x="7347600" y="-2809"/>
            <a:ext cx="2856088" cy="285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7917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C918AB9-6A39-1943-B1F6-F1A0CA1AF3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532" r="14468"/>
          <a:stretch/>
        </p:blipFill>
        <p:spPr>
          <a:xfrm>
            <a:off x="9492000" y="-1557"/>
            <a:ext cx="2700000" cy="68579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C3FAE8-D149-5E42-85D6-5E6562CB96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8539" y="1889731"/>
            <a:ext cx="715777" cy="62630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08FEE23-D54B-304A-8C08-5671EC9C36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7347600" y="-2809"/>
            <a:ext cx="2856088" cy="2856088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33F554F-BCD1-9A4B-BE8A-7B1CF53354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6F9DB3A3-B3BC-B043-9E6D-0FBD73B97E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FC7579D-0874-6F46-8403-18F0A8DD64C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1DF4FB2-36A5-EC4F-9A6E-FA2B5C012F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7772345" y="4526603"/>
            <a:ext cx="720896" cy="62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0678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A082CC04-59CF-9A4F-8985-2EF1EC78A8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2D4961C5-3505-7B42-AEA3-0E455ACDEA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4C188BE-68B8-5744-8FCE-DACA65FBE2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3421" y="1889731"/>
            <a:ext cx="715777" cy="6263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47F8A4-1F30-9D41-86B3-11DD923B7D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7777464" y="4526603"/>
            <a:ext cx="715777" cy="6263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C9C8F66-4B80-104A-AF83-C8839D872D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3E61A06-3DFD-7A40-B67B-E33175D242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4590"/>
          <a:stretch/>
        </p:blipFill>
        <p:spPr>
          <a:xfrm>
            <a:off x="9491860" y="-1"/>
            <a:ext cx="2700140" cy="68564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9F19C1C-2278-BE41-AB5C-13CA0D49EC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6200000">
            <a:off x="7347600" y="0"/>
            <a:ext cx="2856089" cy="285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13178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AEFA72E-A804-484A-87F8-E07D5B2349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271" r="10607"/>
          <a:stretch/>
        </p:blipFill>
        <p:spPr>
          <a:xfrm>
            <a:off x="9492001" y="-1557"/>
            <a:ext cx="2699999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197670B-2AAE-C045-96D5-E6812F5EAC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347600" y="0"/>
            <a:ext cx="2856089" cy="2856089"/>
          </a:xfrm>
          <a:prstGeom prst="rect">
            <a:avLst/>
          </a:prstGeom>
        </p:spPr>
      </p:pic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A082CC04-59CF-9A4F-8985-2EF1EC78A8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2D4961C5-3505-7B42-AEA3-0E455ACDEA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4C188BE-68B8-5744-8FCE-DACA65FBE2D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3421" y="1889731"/>
            <a:ext cx="715777" cy="6263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47F8A4-1F30-9D41-86B3-11DD923B7D4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7777464" y="4526603"/>
            <a:ext cx="715777" cy="6263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7ACC73F-F5EE-B040-9C39-2A74FBBE284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18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90BE551-0D6F-3D4E-91F2-76BB7C1933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562" r="16315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197670B-2AAE-C045-96D5-E6812F5EAC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347600" y="0"/>
            <a:ext cx="2856089" cy="2856089"/>
          </a:xfrm>
          <a:prstGeom prst="rect">
            <a:avLst/>
          </a:prstGeom>
        </p:spPr>
      </p:pic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A082CC04-59CF-9A4F-8985-2EF1EC78A8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2D4961C5-3505-7B42-AEA3-0E455ACDEA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4C188BE-68B8-5744-8FCE-DACA65FBE2D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3421" y="1889731"/>
            <a:ext cx="715777" cy="6263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47F8A4-1F30-9D41-86B3-11DD923B7D4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7777464" y="4526603"/>
            <a:ext cx="715777" cy="6263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81A1B8-BDC3-CA4C-8018-7BF0735738E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22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4F9597-7C0E-D54D-B024-833371278D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2037"/>
          <a:stretch/>
        </p:blipFill>
        <p:spPr>
          <a:xfrm>
            <a:off x="0" y="0"/>
            <a:ext cx="107244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6DA5B93-BF20-004D-9E53-9E59A9E203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4489" y="297045"/>
            <a:ext cx="3285066" cy="65701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0159E5B-10A5-E04B-9824-C0160D57687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0BDA99F7-FC2A-E443-97BC-B102A8917B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B4370C5-4A73-4C48-91F0-B8E0C0D3F9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36522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A082CC04-59CF-9A4F-8985-2EF1EC78A8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2D4961C5-3505-7B42-AEA3-0E455ACDEA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4C188BE-68B8-5744-8FCE-DACA65FBE2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3421" y="1889731"/>
            <a:ext cx="715777" cy="6263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47F8A4-1F30-9D41-86B3-11DD923B7D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7777464" y="4526603"/>
            <a:ext cx="715777" cy="6263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1EA1B9-40CC-754C-B807-DE32E95CED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27CC745-632E-924A-85B2-03975C4C24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2297" r="12297"/>
          <a:stretch/>
        </p:blipFill>
        <p:spPr>
          <a:xfrm>
            <a:off x="9492000" y="0"/>
            <a:ext cx="2700000" cy="68564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93DA1C-38A2-474D-8F4C-D9E40256E55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6200000">
            <a:off x="7347600" y="0"/>
            <a:ext cx="2856089" cy="285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06711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0D5A77B-E54E-8344-B678-B0FE06C90D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438" r="12438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1D7ACC-2B81-7343-BF99-216C19356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3421" y="1885253"/>
            <a:ext cx="720895" cy="63078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89143FD-7A77-4342-A3C3-8A0F1FB6D22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7347600" y="0"/>
            <a:ext cx="2856088" cy="2856088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D8ABD4C-184B-9A4C-AD4C-FEDCE71D02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D674ABD3-45A7-8247-A8CA-4DFE736FBF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AC79416-E73C-2047-AC30-3E0204D53C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7772346" y="4522127"/>
            <a:ext cx="720895" cy="6307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808621-4EC4-D749-B0C9-A8D4995893E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00013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942282D-C0A6-354D-9B66-EE4210A992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459" r="420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1D7ACC-2B81-7343-BF99-216C19356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3421" y="1885253"/>
            <a:ext cx="720895" cy="63078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89143FD-7A77-4342-A3C3-8A0F1FB6D22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7347600" y="0"/>
            <a:ext cx="2856088" cy="2856088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D8ABD4C-184B-9A4C-AD4C-FEDCE71D02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D674ABD3-45A7-8247-A8CA-4DFE736FBF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AC79416-E73C-2047-AC30-3E0204D53C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7772346" y="4522127"/>
            <a:ext cx="720895" cy="6307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6D640B-8B43-F547-9DA7-BFCD5CE2405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17163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B52A55D-1BAD-0142-91C1-B86BA6B08F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458" r="418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A3A1434-FF3A-0547-AD3E-9B0FF531BFAC}"/>
              </a:ext>
            </a:extLst>
          </p:cNvPr>
          <p:cNvSpPr/>
          <p:nvPr userDrawn="1"/>
        </p:nvSpPr>
        <p:spPr>
          <a:xfrm>
            <a:off x="9492000" y="-1557"/>
            <a:ext cx="2700001" cy="6858000"/>
          </a:xfrm>
          <a:prstGeom prst="rect">
            <a:avLst/>
          </a:prstGeom>
          <a:solidFill>
            <a:schemeClr val="bg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41D7ACC-2B81-7343-BF99-216C19356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3421" y="1885253"/>
            <a:ext cx="720895" cy="63078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89143FD-7A77-4342-A3C3-8A0F1FB6D22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7347600" y="0"/>
            <a:ext cx="2856088" cy="2856088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D8ABD4C-184B-9A4C-AD4C-FEDCE71D02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D674ABD3-45A7-8247-A8CA-4DFE736FBF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AC79416-E73C-2047-AC30-3E0204D53C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7772346" y="4522127"/>
            <a:ext cx="720895" cy="6307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7E9843C-E2DE-0D42-A759-5B042D10B1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5076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4045F9A-45D6-1B42-B92A-EE8BB4E38D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438" r="12438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1D7ACC-2B81-7343-BF99-216C19356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3421" y="1885253"/>
            <a:ext cx="720895" cy="63078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89143FD-7A77-4342-A3C3-8A0F1FB6D22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7347600" y="0"/>
            <a:ext cx="2856088" cy="2856088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D8ABD4C-184B-9A4C-AD4C-FEDCE71D02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D674ABD3-45A7-8247-A8CA-4DFE736FBF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AC79416-E73C-2047-AC30-3E0204D53C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7772346" y="4522127"/>
            <a:ext cx="720895" cy="6307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9B9815-2879-2A44-88CB-69A92B6192B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98674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563F6E9-8F6C-9E47-A821-6FFF7B68C2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877"/>
          <a:stretch/>
        </p:blipFill>
        <p:spPr>
          <a:xfrm>
            <a:off x="9492000" y="-7123"/>
            <a:ext cx="2700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396029-BE1B-E949-BB66-0EF09723CB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351200" y="0"/>
            <a:ext cx="2857192" cy="285719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B594E8D-2294-A645-926D-4D38022B92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3421" y="1885253"/>
            <a:ext cx="720895" cy="630783"/>
          </a:xfrm>
          <a:prstGeom prst="rect">
            <a:avLst/>
          </a:prstGeom>
        </p:spPr>
      </p:pic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D15D73B7-147B-434F-96B9-97D502629D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862160D-830D-714C-B3D6-68C7054BB0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6006CA0-A39C-B048-845F-88898E33A0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7772346" y="4522127"/>
            <a:ext cx="720895" cy="6307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F39374-20DA-7B4A-9353-DAE9DBB8976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3844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4168023-47B2-8F44-A317-5524BCF33E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877"/>
          <a:stretch/>
        </p:blipFill>
        <p:spPr>
          <a:xfrm>
            <a:off x="9492000" y="-7123"/>
            <a:ext cx="2700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396029-BE1B-E949-BB66-0EF09723CB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351200" y="0"/>
            <a:ext cx="2857192" cy="285719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B594E8D-2294-A645-926D-4D38022B92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3421" y="1885253"/>
            <a:ext cx="720895" cy="630783"/>
          </a:xfrm>
          <a:prstGeom prst="rect">
            <a:avLst/>
          </a:prstGeom>
        </p:spPr>
      </p:pic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D15D73B7-147B-434F-96B9-97D502629D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862160D-830D-714C-B3D6-68C7054BB0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6006CA0-A39C-B048-845F-88898E33A0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7772346" y="4522127"/>
            <a:ext cx="720895" cy="6307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8D6A87F-4830-0F4D-8FD8-E69CE0F753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69320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5209EFC-B881-6645-A34F-2B5DD5FCA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877"/>
          <a:stretch/>
        </p:blipFill>
        <p:spPr>
          <a:xfrm>
            <a:off x="9492000" y="-7123"/>
            <a:ext cx="2700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396029-BE1B-E949-BB66-0EF09723CB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351200" y="0"/>
            <a:ext cx="2857192" cy="285719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B594E8D-2294-A645-926D-4D38022B92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3421" y="1885253"/>
            <a:ext cx="720895" cy="630783"/>
          </a:xfrm>
          <a:prstGeom prst="rect">
            <a:avLst/>
          </a:prstGeom>
        </p:spPr>
      </p:pic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D15D73B7-147B-434F-96B9-97D502629D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862160D-830D-714C-B3D6-68C7054BB0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6006CA0-A39C-B048-845F-88898E33A0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7772346" y="4522127"/>
            <a:ext cx="720895" cy="6307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1A441A1-B67D-4C43-B57F-03C0D66068E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86505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A47D030-2FA5-D247-9FCD-0C4F21ED10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4877"/>
          <a:stretch/>
        </p:blipFill>
        <p:spPr>
          <a:xfrm>
            <a:off x="9492000" y="-7123"/>
            <a:ext cx="2700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396029-BE1B-E949-BB66-0EF09723CB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351200" y="0"/>
            <a:ext cx="2857192" cy="285719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B594E8D-2294-A645-926D-4D38022B92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3421" y="1885253"/>
            <a:ext cx="720895" cy="630783"/>
          </a:xfrm>
          <a:prstGeom prst="rect">
            <a:avLst/>
          </a:prstGeom>
        </p:spPr>
      </p:pic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D15D73B7-147B-434F-96B9-97D502629D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862160D-830D-714C-B3D6-68C7054BB0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6006CA0-A39C-B048-845F-88898E33A0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7772346" y="4522127"/>
            <a:ext cx="720895" cy="6307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FEB551-5234-FA4F-A374-73D48738170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06326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D15D73B7-147B-434F-96B9-97D502629D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862160D-830D-714C-B3D6-68C7054BB0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EC7CF8-A0F6-4641-8B28-5BC488C7B6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9C48AED-E013-2C42-A000-39BCD934D8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998722" y="1885252"/>
            <a:ext cx="715594" cy="63189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8CB6A51-40C8-1F42-A261-01524AD8D9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72346" y="4521015"/>
            <a:ext cx="720895" cy="6318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374757-62D1-F94D-9C7D-5132CBE654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4607"/>
          <a:stretch/>
        </p:blipFill>
        <p:spPr>
          <a:xfrm>
            <a:off x="9491854" y="-1558"/>
            <a:ext cx="2700146" cy="6857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9A921E4-8A7D-D84A-8C5E-A931E9C4002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6200000">
            <a:off x="7344000" y="4340"/>
            <a:ext cx="2857192" cy="28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55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1">
    <p:bg>
      <p:bgPr>
        <a:solidFill>
          <a:schemeClr val="bg1"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8B1FED-13B5-AC47-B0AB-797A0D5602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2037"/>
          <a:stretch/>
        </p:blipFill>
        <p:spPr>
          <a:xfrm>
            <a:off x="0" y="-1"/>
            <a:ext cx="10724400" cy="6858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355FE84-7ABF-6C4F-9604-F7EC13487E10}"/>
              </a:ext>
            </a:extLst>
          </p:cNvPr>
          <p:cNvSpPr/>
          <p:nvPr userDrawn="1"/>
        </p:nvSpPr>
        <p:spPr>
          <a:xfrm>
            <a:off x="0" y="-5763"/>
            <a:ext cx="10724400" cy="6859557"/>
          </a:xfrm>
          <a:prstGeom prst="rect">
            <a:avLst/>
          </a:prstGeom>
          <a:solidFill>
            <a:srgbClr val="2D410B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DC49294-40D6-E144-9286-D6632AC73C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6341" y="293628"/>
            <a:ext cx="3285067" cy="65701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980A44-A79F-8047-AAA9-06894F9FC10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2A8D897-BE6C-E241-AE8A-F52A0ECF1C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08EC0BC0-2723-484E-92D3-027C9F982A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39633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D15D73B7-147B-434F-96B9-97D502629D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862160D-830D-714C-B3D6-68C7054BB0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7105607-6AB4-5540-9FC2-18E84DF6C5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4B7D407-852C-3248-8AB9-49C6CECD8F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998722" y="1885252"/>
            <a:ext cx="715594" cy="63189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A1D12C4-9E48-934E-97BD-0E30A88616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72346" y="4521015"/>
            <a:ext cx="720895" cy="6318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FAE6E2-0D7C-9D4E-8917-12ABC79B0E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4594"/>
          <a:stretch/>
        </p:blipFill>
        <p:spPr>
          <a:xfrm>
            <a:off x="9491852" y="-1"/>
            <a:ext cx="2700148" cy="68568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9AC5D09-8188-8640-9816-3724397775AB}"/>
              </a:ext>
            </a:extLst>
          </p:cNvPr>
          <p:cNvSpPr/>
          <p:nvPr userDrawn="1"/>
        </p:nvSpPr>
        <p:spPr>
          <a:xfrm>
            <a:off x="9475978" y="-1556"/>
            <a:ext cx="2716022" cy="6855216"/>
          </a:xfrm>
          <a:prstGeom prst="rect">
            <a:avLst/>
          </a:prstGeom>
          <a:solidFill>
            <a:srgbClr val="7030A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4F5EE27-7393-2A4C-96BA-9528C500C1D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6200000">
            <a:off x="7340400" y="4340"/>
            <a:ext cx="2857192" cy="28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24478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AC2CA94-306D-AE4E-8D01-1B6A76F943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981" r="10556"/>
          <a:stretch/>
        </p:blipFill>
        <p:spPr>
          <a:xfrm>
            <a:off x="9481200" y="1"/>
            <a:ext cx="2710800" cy="6856866"/>
          </a:xfrm>
          <a:prstGeom prst="rect">
            <a:avLst/>
          </a:prstGeom>
        </p:spPr>
      </p:pic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D15D73B7-147B-434F-96B9-97D502629D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862160D-830D-714C-B3D6-68C7054BB0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CF5931-DAF6-084F-A8A4-BC746D3D90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344000" y="4340"/>
            <a:ext cx="2857192" cy="2857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331AE3-20F9-3944-88DA-4DBC73D34C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96C666-A20A-FD4B-82CA-A953BB911E5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998722" y="1885252"/>
            <a:ext cx="715594" cy="63189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61B01AD-21F0-B246-BDE8-32E2E8F324E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72346" y="4521015"/>
            <a:ext cx="720895" cy="63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637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700DBD8-38EF-2F43-B782-D1A7D1DC3A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430" r="17447"/>
          <a:stretch/>
        </p:blipFill>
        <p:spPr>
          <a:xfrm>
            <a:off x="9492000" y="-4340"/>
            <a:ext cx="2700000" cy="6858000"/>
          </a:xfrm>
          <a:prstGeom prst="rect">
            <a:avLst/>
          </a:prstGeom>
        </p:spPr>
      </p:pic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D15D73B7-147B-434F-96B9-97D502629D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862160D-830D-714C-B3D6-68C7054BB0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CF5931-DAF6-084F-A8A4-BC746D3D90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353939" y="4340"/>
            <a:ext cx="2857192" cy="2857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FD8A0A-97CA-BD4D-AEF1-E8CD098B776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F1B4A2F-8C31-D444-9EAC-17CFD5FD68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998722" y="1885252"/>
            <a:ext cx="715594" cy="63189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D6BBDA7-C1B9-254C-B9AE-0FAF563D47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72346" y="4521015"/>
            <a:ext cx="720895" cy="63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67880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F5378BD-51A2-BA49-BF27-FBB88A08E3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093" t="23" r="9757" b="-23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D15D73B7-147B-434F-96B9-97D502629D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862160D-830D-714C-B3D6-68C7054BB0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B80AD34-5853-F841-B153-44445EAB4B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72346" y="4521014"/>
            <a:ext cx="720895" cy="631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F99F95-BBCF-CC4F-94F9-40FCA764168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7347600" y="0"/>
            <a:ext cx="2857192" cy="2857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DDD2B8-FC81-5841-893F-B9E9D4F05A0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0D55CA-44DA-2C44-B7D6-C8528B9808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993418" y="1885250"/>
            <a:ext cx="715595" cy="63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19246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D8417D3-D444-7C49-8C2E-E9B4F16BB8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298" t="1" r="15328" b="21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D15D73B7-147B-434F-96B9-97D502629D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862160D-830D-714C-B3D6-68C7054BB0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B80AD34-5853-F841-B153-44445EAB4B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72346" y="4521014"/>
            <a:ext cx="720895" cy="631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F99F95-BBCF-CC4F-94F9-40FCA764168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7347600" y="0"/>
            <a:ext cx="2857192" cy="2857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5AB44F-8145-BA4F-84EE-95E59B3F36C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7926540-E476-EE44-859F-4DFC3870F8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993418" y="1885250"/>
            <a:ext cx="715595" cy="63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17601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D15D73B7-147B-434F-96B9-97D502629D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862160D-830D-714C-B3D6-68C7054BB0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B80AD34-5853-F841-B153-44445EAB4B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72346" y="4521014"/>
            <a:ext cx="720895" cy="6318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6B699F2-F56E-6E4D-A2D9-55C27E7F7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7E25A8D-A78A-7343-AAC8-75700C22F0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93418" y="1885250"/>
            <a:ext cx="715595" cy="6318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CD93D0-4D03-B043-B14F-57DE34D5A9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4686"/>
          <a:stretch/>
        </p:blipFill>
        <p:spPr>
          <a:xfrm>
            <a:off x="9486008" y="-1557"/>
            <a:ext cx="2700001" cy="68649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68497C3-9938-E044-8609-3A3EE892520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6200000">
            <a:off x="7347600" y="0"/>
            <a:ext cx="2857192" cy="28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03056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7852741-B175-6647-A11B-BCB4C35DDC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438" t="23" r="12438" b="-23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D15D73B7-147B-434F-96B9-97D502629D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1" y="2717774"/>
            <a:ext cx="7499820" cy="162419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QUOTE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862160D-830D-714C-B3D6-68C7054BB0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1" y="4526604"/>
            <a:ext cx="4041422" cy="626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- Lorem ipsum</a:t>
            </a:r>
          </a:p>
          <a:p>
            <a:pPr lvl="0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B80AD34-5853-F841-B153-44445EAB4B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72346" y="4521014"/>
            <a:ext cx="720895" cy="631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F99F95-BBCF-CC4F-94F9-40FCA764168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7347600" y="0"/>
            <a:ext cx="2857192" cy="28571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F33EE3-3733-C64D-9A95-B3C314D4292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127D96E-6524-7041-81E6-3338862491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993418" y="1885250"/>
            <a:ext cx="715595" cy="63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30476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ran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0290C9-A087-474B-AFE5-930FCC84EB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562" r="16315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323AB26-6A5D-0E4C-8A73-1C43512F81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8B1857F2-1F36-CB46-BB31-18FC9159D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4C6FBD-6F0A-214A-B0F0-EC5F5D8C722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20D1BF73-0A39-2E4C-93A5-970FCE5B97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6" y="0"/>
            <a:ext cx="2053645" cy="2053645"/>
          </a:xfrm>
          <a:prstGeom prst="rect">
            <a:avLst/>
          </a:prstGeom>
        </p:spPr>
      </p:pic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453930AC-54F5-9543-922A-F34CA2B6DC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5FD10E7-C665-E048-9FB0-708224316B1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94873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CBD1825-5F85-5B48-B819-717FDC7768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45918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0B8B275-C174-B542-BDB1-5E4DF49494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45915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304825A-0C16-0844-BD73-C2BF769238A1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C595574B-A8C6-5745-9E9E-99BD31EA82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6594" y="1715704"/>
            <a:ext cx="7447492" cy="4402874"/>
          </a:xfrm>
        </p:spPr>
        <p:txBody>
          <a:bodyPr>
            <a:normAutofit/>
          </a:bodyPr>
          <a:lstStyle>
            <a:lvl1pPr marL="0" indent="0">
              <a:buNone/>
              <a:defRPr sz="5400" b="1" i="0">
                <a:solidFill>
                  <a:srgbClr val="0097FE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ED5269-213B-EF45-A042-9CF07211F0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93983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CBD1825-5F85-5B48-B819-717FDC7768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45918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0B8B275-C174-B542-BDB1-5E4DF49494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45915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304825A-0C16-0844-BD73-C2BF769238A1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C595574B-A8C6-5745-9E9E-99BD31EA82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6594" y="1715704"/>
            <a:ext cx="7447492" cy="4402874"/>
          </a:xfrm>
        </p:spPr>
        <p:txBody>
          <a:bodyPr>
            <a:normAutofit/>
          </a:bodyPr>
          <a:lstStyle>
            <a:lvl1pPr marL="0" indent="0">
              <a:buNone/>
              <a:defRPr sz="5400" b="1" i="0">
                <a:solidFill>
                  <a:srgbClr val="00C6AF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0377C9-6915-3B48-B590-B6C37BB50A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50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2">
    <p:bg>
      <p:bgPr>
        <a:solidFill>
          <a:schemeClr val="bg1"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25076FD-D2C2-D948-8E5F-DFE5A6CFBB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2037"/>
          <a:stretch/>
        </p:blipFill>
        <p:spPr>
          <a:xfrm>
            <a:off x="-1" y="-1"/>
            <a:ext cx="10724400" cy="685800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D36C3B1-9103-AC4C-A61F-6D7163BEA019}"/>
              </a:ext>
            </a:extLst>
          </p:cNvPr>
          <p:cNvSpPr/>
          <p:nvPr userDrawn="1"/>
        </p:nvSpPr>
        <p:spPr>
          <a:xfrm>
            <a:off x="-1" y="-5763"/>
            <a:ext cx="10724400" cy="6859557"/>
          </a:xfrm>
          <a:prstGeom prst="rect">
            <a:avLst/>
          </a:prstGeom>
          <a:solidFill>
            <a:srgbClr val="1D2A07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DC49294-40D6-E144-9286-D6632AC73C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6341" y="293628"/>
            <a:ext cx="3285067" cy="65701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980A44-A79F-8047-AAA9-06894F9FC10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A4ED2C7-F43A-E144-A9FC-8B128CF0C0A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9DBE8738-4D88-2647-AA1F-98DE6E95B8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174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CBD1825-5F85-5B48-B819-717FDC7768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45918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0B8B275-C174-B542-BDB1-5E4DF49494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45915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304825A-0C16-0844-BD73-C2BF769238A1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C595574B-A8C6-5745-9E9E-99BD31EA82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6594" y="1715704"/>
            <a:ext cx="7447492" cy="4402874"/>
          </a:xfrm>
        </p:spPr>
        <p:txBody>
          <a:bodyPr>
            <a:normAutofit/>
          </a:bodyPr>
          <a:lstStyle>
            <a:lvl1pPr marL="0" indent="0">
              <a:buNone/>
              <a:defRPr sz="5400" b="1" i="0">
                <a:solidFill>
                  <a:srgbClr val="FF6623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1C3908-50F1-5C40-8BD4-15BD06C958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7305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CBD1825-5F85-5B48-B819-717FDC7768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45918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0B8B275-C174-B542-BDB1-5E4DF49494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45915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304825A-0C16-0844-BD73-C2BF769238A1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6D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C595574B-A8C6-5745-9E9E-99BD31EA82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6594" y="1715704"/>
            <a:ext cx="7447492" cy="4402874"/>
          </a:xfrm>
        </p:spPr>
        <p:txBody>
          <a:bodyPr>
            <a:normAutofit/>
          </a:bodyPr>
          <a:lstStyle>
            <a:lvl1pPr marL="0" indent="0">
              <a:buNone/>
              <a:defRPr sz="5400" b="1" i="0">
                <a:solidFill>
                  <a:srgbClr val="96D700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380F2F-5E33-8340-9119-500143C869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91868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CBD1825-5F85-5B48-B819-717FDC7768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45918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0B8B275-C174-B542-BDB1-5E4DF49494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45915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304825A-0C16-0844-BD73-C2BF769238A1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C595574B-A8C6-5745-9E9E-99BD31EA82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6594" y="1715704"/>
            <a:ext cx="7447492" cy="4402874"/>
          </a:xfrm>
        </p:spPr>
        <p:txBody>
          <a:bodyPr>
            <a:normAutofit/>
          </a:bodyPr>
          <a:lstStyle>
            <a:lvl1pPr marL="0" indent="0">
              <a:buNone/>
              <a:defRPr sz="5400" b="1" i="0">
                <a:solidFill>
                  <a:srgbClr val="7F30A5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5301E2-37E7-BF4A-867B-FE584E2724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49585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CBD1825-5F85-5B48-B819-717FDC7768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45918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0B8B275-C174-B542-BDB1-5E4DF49494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45915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304825A-0C16-0844-BD73-C2BF769238A1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C595574B-A8C6-5745-9E9E-99BD31EA82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6594" y="1715704"/>
            <a:ext cx="7447492" cy="4402874"/>
          </a:xfrm>
        </p:spPr>
        <p:txBody>
          <a:bodyPr>
            <a:normAutofit/>
          </a:bodyPr>
          <a:lstStyle>
            <a:lvl1pPr marL="0" indent="0">
              <a:buNone/>
              <a:defRPr sz="5400" b="1" i="0">
                <a:solidFill>
                  <a:srgbClr val="D81684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59AB22-99F9-8D41-9338-0529C341E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94864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D8CED9CC-A874-F442-A20B-12267E1165F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0D5A006D-193B-3A4C-B9AC-B74DC51DA5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71226682-1EC8-2F4E-81BB-66EB01E455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4FEC10F2-7480-4849-8467-B832B7E0D4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859D636-9CF9-BE46-9A54-FE3F39DF71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455E91B-4F8A-024E-8D5E-7E0131AF074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32C849C3-C8D8-A648-A3A7-4EF0F0F8075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0084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C8229CF-1895-7349-8E20-474AF4A13F04}"/>
              </a:ext>
            </a:extLst>
          </p:cNvPr>
          <p:cNvSpPr/>
          <p:nvPr userDrawn="1"/>
        </p:nvSpPr>
        <p:spPr>
          <a:xfrm>
            <a:off x="0" y="-1557"/>
            <a:ext cx="12192000" cy="6859557"/>
          </a:xfrm>
          <a:prstGeom prst="rect">
            <a:avLst/>
          </a:prstGeom>
          <a:solidFill>
            <a:srgbClr val="06233F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0D5A006D-193B-3A4C-B9AC-B74DC51DA5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71226682-1EC8-2F4E-81BB-66EB01E455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4FEC10F2-7480-4849-8467-B832B7E0D4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859D636-9CF9-BE46-9A54-FE3F39DF71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455E91B-4F8A-024E-8D5E-7E0131AF074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32C849C3-C8D8-A648-A3A7-4EF0F0F8075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14742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F5FE556-EAB7-204A-A50D-170BB04EF20D}"/>
              </a:ext>
            </a:extLst>
          </p:cNvPr>
          <p:cNvSpPr/>
          <p:nvPr userDrawn="1"/>
        </p:nvSpPr>
        <p:spPr>
          <a:xfrm>
            <a:off x="0" y="-1557"/>
            <a:ext cx="12192000" cy="6859557"/>
          </a:xfrm>
          <a:prstGeom prst="rect">
            <a:avLst/>
          </a:prstGeom>
          <a:solidFill>
            <a:srgbClr val="6B7D96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0D5A006D-193B-3A4C-B9AC-B74DC51DA5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71226682-1EC8-2F4E-81BB-66EB01E455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4FEC10F2-7480-4849-8467-B832B7E0D4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859D636-9CF9-BE46-9A54-FE3F39DF71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455E91B-4F8A-024E-8D5E-7E0131AF074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32C849C3-C8D8-A648-A3A7-4EF0F0F8075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5686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763E9B-4DEF-6F4D-A2F2-FA869282F0B5}"/>
              </a:ext>
            </a:extLst>
          </p:cNvPr>
          <p:cNvSpPr/>
          <p:nvPr userDrawn="1"/>
        </p:nvSpPr>
        <p:spPr>
          <a:xfrm>
            <a:off x="0" y="7529"/>
            <a:ext cx="12192000" cy="6859557"/>
          </a:xfrm>
          <a:prstGeom prst="rect">
            <a:avLst/>
          </a:prstGeom>
          <a:solidFill>
            <a:srgbClr val="06233F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0D5A006D-193B-3A4C-B9AC-B74DC51DA5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71226682-1EC8-2F4E-81BB-66EB01E455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4FEC10F2-7480-4849-8467-B832B7E0D4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859D636-9CF9-BE46-9A54-FE3F39DF71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455E91B-4F8A-024E-8D5E-7E0131AF074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32C849C3-C8D8-A648-A3A7-4EF0F0F8075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27203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25860D-34BE-A646-BEBD-1B471E12F51A}"/>
              </a:ext>
            </a:extLst>
          </p:cNvPr>
          <p:cNvSpPr/>
          <p:nvPr userDrawn="1"/>
        </p:nvSpPr>
        <p:spPr>
          <a:xfrm>
            <a:off x="0" y="-1557"/>
            <a:ext cx="12192000" cy="6859557"/>
          </a:xfrm>
          <a:prstGeom prst="rect">
            <a:avLst/>
          </a:prstGeom>
          <a:solidFill>
            <a:schemeClr val="tx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3BC8F987-6D03-834D-9F51-9C94FEE43D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AD0CB863-4521-D642-9D68-A3162C7098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D117445-2F74-F847-9EA6-E3C57D68813D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958BB433-E99C-C34E-A684-80DAC2222C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38D2C3E-0A08-CF4E-BF96-920E861FB0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5FA935-7A29-FE43-B23E-4BDE1D8445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7801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25860D-34BE-A646-BEBD-1B471E12F51A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chemeClr val="tx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3BC8F987-6D03-834D-9F51-9C94FEE43D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AD0CB863-4521-D642-9D68-A3162C7098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D117445-2F74-F847-9EA6-E3C57D68813D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958BB433-E99C-C34E-A684-80DAC2222C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38D2C3E-0A08-CF4E-BF96-920E861FB0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6179E7-DC91-194A-A3EE-DCB293D2CD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3445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3">
    <p:bg>
      <p:bgPr>
        <a:solidFill>
          <a:schemeClr val="bg1"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B8DCB54-0C13-2F43-B2EE-E67DF13BB4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2037"/>
          <a:stretch/>
        </p:blipFill>
        <p:spPr>
          <a:xfrm>
            <a:off x="0" y="-1"/>
            <a:ext cx="10724400" cy="685800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E94CDD0-5676-714C-9A72-54FF58234D9E}"/>
              </a:ext>
            </a:extLst>
          </p:cNvPr>
          <p:cNvSpPr/>
          <p:nvPr userDrawn="1"/>
        </p:nvSpPr>
        <p:spPr>
          <a:xfrm>
            <a:off x="0" y="64385"/>
            <a:ext cx="10724400" cy="6859557"/>
          </a:xfrm>
          <a:prstGeom prst="rect">
            <a:avLst/>
          </a:prstGeom>
          <a:solidFill>
            <a:srgbClr val="1D2A07">
              <a:alpha val="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DC49294-40D6-E144-9286-D6632AC73C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6341" y="293628"/>
            <a:ext cx="3285067" cy="65701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980A44-A79F-8047-AAA9-06894F9FC10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40622C55-8DFE-9E46-A684-A0D565FA02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C40F684-19A5-CC49-A96A-53CD21FEE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05003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25860D-34BE-A646-BEBD-1B471E12F51A}"/>
              </a:ext>
            </a:extLst>
          </p:cNvPr>
          <p:cNvSpPr/>
          <p:nvPr userDrawn="1"/>
        </p:nvSpPr>
        <p:spPr>
          <a:xfrm>
            <a:off x="0" y="-1557"/>
            <a:ext cx="12192000" cy="6859557"/>
          </a:xfrm>
          <a:prstGeom prst="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3BC8F987-6D03-834D-9F51-9C94FEE43D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AD0CB863-4521-D642-9D68-A3162C7098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D117445-2F74-F847-9EA6-E3C57D68813D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5BA7DB8-F0D4-8C49-9EE6-9621FF4DF9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18DB2BC7-5A79-9A4B-8738-7A2C8CE769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BAF2EF0-027D-8843-99BA-7C182FCD5DF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3803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25860D-34BE-A646-BEBD-1B471E12F51A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3BC8F987-6D03-834D-9F51-9C94FEE43D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AD0CB863-4521-D642-9D68-A3162C7098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D117445-2F74-F847-9EA6-E3C57D68813D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AD89D7D2-2064-FF41-9623-6787098E7B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E3C59A67-6FF2-DE44-9707-1006187C57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33889E-F60F-F946-84F4-8C1AECE1082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8211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E233CCF-7A19-3E4A-842A-E3F493E5EB37}"/>
              </a:ext>
            </a:extLst>
          </p:cNvPr>
          <p:cNvSpPr/>
          <p:nvPr userDrawn="1"/>
        </p:nvSpPr>
        <p:spPr>
          <a:xfrm>
            <a:off x="0" y="-1557"/>
            <a:ext cx="12192000" cy="6859557"/>
          </a:xfrm>
          <a:prstGeom prst="rect">
            <a:avLst/>
          </a:prstGeom>
          <a:solidFill>
            <a:srgbClr val="57230E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9838DC2-4D1E-9142-9F6B-6E88FE3753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131338B9-11A1-FA49-9DC9-BAAA30C434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67B8B32-0969-8845-BE69-93F0337877C1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F1B8AB71-F271-4040-9575-3782805EAA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3A3D9E2-31F0-3449-8799-4CA70D1C35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DC174BF-F12E-FE46-955C-3CC62019F8E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0359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9838DC2-4D1E-9142-9F6B-6E88FE3753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131338B9-11A1-FA49-9DC9-BAAA30C434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67B8B32-0969-8845-BE69-93F0337877C1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74264BE7-C8A3-E448-BF25-A6FB7C83B5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4894D0C6-FA4B-4A49-A08C-922A1BC357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EFDAFCD-0EA0-0F48-A00F-8AA335177D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18214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3A4483C-A1F6-F641-82B8-D93C526B7145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57230E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9838DC2-4D1E-9142-9F6B-6E88FE3753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131338B9-11A1-FA49-9DC9-BAAA30C434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67B8B32-0969-8845-BE69-93F0337877C1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5BF3F13-763B-244F-8FB4-9E9F69EDEB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8D133C3F-D099-4849-932C-B12650FEE52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7A50639-685A-3F42-BCA0-F6523962EE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54789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9838DC2-4D1E-9142-9F6B-6E88FE3753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131338B9-11A1-FA49-9DC9-BAAA30C434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67B8B32-0969-8845-BE69-93F0337877C1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ED1FA733-4572-E94E-90BD-637421E330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10D49C7B-B477-7544-B014-BE6DBD73C78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FDBC930-D3C7-444E-88EA-3A682B3E66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8875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F6178F-F0D9-024A-A9B9-37C36AB9AA60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1D2A0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6D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8F65EC5A-46B4-D540-B2A3-A6C162C591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AB4FF8A3-B4AD-AB42-A94F-D594215FF9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0B9C24-C5D2-374A-8358-B5F540190B7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34082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916D870-2B39-7A41-9147-F1551FC6FBF8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1D2A07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6D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2B209D65-1AEE-ED43-B3A8-E234B54B467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038FFCC3-4262-D045-8A34-452519A667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18D2FCB-6EC8-324A-8E72-B753D86DD9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47621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90B3248-6706-7945-9634-295FE09B5D93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1D2A07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6D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C1A65EFD-A9CD-9D49-BF21-FDC7CCB7A6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B8A50C1-C8A3-5B43-A0D0-3495396993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2743718-83EC-224C-9B0F-01C6B44037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9461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67E74B0-C46C-5041-9ACF-2CD66BBCB589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1D2A07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6D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CF3073D2-AB3A-5F4C-9CB1-8791273568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0294E9C4-3465-4444-9303-F0F2915881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36AFE7C-A778-2246-AA1F-A29DBEB95F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797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4">
    <p:bg>
      <p:bgPr>
        <a:solidFill>
          <a:schemeClr val="bg1"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E97581F-917B-9C48-95BA-892B0E671F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2037"/>
          <a:stretch/>
        </p:blipFill>
        <p:spPr>
          <a:xfrm>
            <a:off x="0" y="1"/>
            <a:ext cx="10724400" cy="685799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954CD2F-D9AC-E640-8B19-774C334CAE81}"/>
              </a:ext>
            </a:extLst>
          </p:cNvPr>
          <p:cNvSpPr/>
          <p:nvPr userDrawn="1"/>
        </p:nvSpPr>
        <p:spPr>
          <a:xfrm>
            <a:off x="0" y="-5761"/>
            <a:ext cx="10724400" cy="6859557"/>
          </a:xfrm>
          <a:prstGeom prst="rect">
            <a:avLst/>
          </a:prstGeom>
          <a:solidFill>
            <a:srgbClr val="1D2A07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DC49294-40D6-E144-9286-D6632AC73C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6341" y="293628"/>
            <a:ext cx="3285067" cy="65701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980A44-A79F-8047-AAA9-06894F9FC10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ACC5A3C-B51F-5548-BBC4-B92A75D1C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97E6DF7F-FF7E-CD4D-BE68-DE7148654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32099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8F09DB3-ADA6-6742-93FD-2FA1F07B7477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271137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AB4FF8A3-B4AD-AB42-A94F-D594215FF9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0478CA-C38D-E849-9419-BCD59B9051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81D3F2-2935-2241-B246-E462DA0DA88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61631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16CB8A4-B58E-9848-98A6-4CACF0E4340B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271137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80A7A01-5DD9-A441-A423-4425E93207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84D3CDF-6FDE-E141-BA62-45114C1AB0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5D6CAF9-CC27-AB43-9809-78AE6FF1C99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55058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E9CD9A1-8C32-2849-AB28-8E2B1AA0F1E1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271137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8BF02B3-9737-F341-8B7B-1685BC85FE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0A4406B-4560-7A43-9980-BE2DCA7486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FD7CDA-5A0F-564C-B360-36DF7A8E0F8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26457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5466989-DB59-634C-A3F7-3F26155CE46F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271137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2EA7882-B6A4-B54D-B699-D0E9528F87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0A7596-9141-D04B-9F9D-52263F6C38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7442333-FFE2-C84E-8CBE-05E8AB6C1F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41291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090ECAB-447E-A144-9185-C808A99E7B4E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3B0522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A70B9E8-5C8B-CD40-BA66-58B4364B40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FB085C4-5CE9-544B-AEA1-657399115E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5373C39-75CF-3F40-B6E8-BAA84E79DC3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4212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06F43CE-4209-0841-A950-3DA7C8B90E38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53043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AB4FF8A3-B4AD-AB42-A94F-D594215FF9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1EE7C0-DA88-C84E-BAA2-D2AB57093B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343A99-592A-7945-A8BB-490D800ED71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96065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91D742E-C148-6D4F-8C90-1C77F1B38472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33051D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D4DA20A-0997-B140-B299-AB59A68328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C6CB22A-29E9-EF4A-8911-4D1AEB2161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5C0AECC-D9B9-F54B-AFE3-B903940B4AE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42933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B95A0D5-BD98-514B-9742-DEFEF067A19B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3B0522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353AB50-2F47-B447-AC97-465BCCB7A7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6743" y="2095600"/>
            <a:ext cx="5313896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LOREM IPSUM DOLOR SIT AMET, LOREM IPSUM DOLOR </a:t>
            </a:r>
          </a:p>
          <a:p>
            <a:pPr lvl="0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F266A53-42A3-DB4E-A3FD-459152BD0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2343" y="2095600"/>
            <a:ext cx="609600" cy="609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F452B52-E0E1-0E4F-B690-DDA0B0082A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88157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7DE8F4-349D-8947-9546-0DF1E433BD46}"/>
              </a:ext>
            </a:extLst>
          </p:cNvPr>
          <p:cNvSpPr/>
          <p:nvPr userDrawn="1"/>
        </p:nvSpPr>
        <p:spPr>
          <a:xfrm>
            <a:off x="0" y="-1557"/>
            <a:ext cx="12192000" cy="6859557"/>
          </a:xfrm>
          <a:prstGeom prst="rect">
            <a:avLst/>
          </a:prstGeom>
          <a:solidFill>
            <a:srgbClr val="072845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0D5A006D-193B-3A4C-B9AC-B74DC51DA5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71226682-1EC8-2F4E-81BB-66EB01E455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455E91B-4F8A-024E-8D5E-7E0131AF074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417E74DC-3634-804B-9CF3-8A1AA3B667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B43333F-2902-934C-B240-5E8318F427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FF38167-99D3-1147-9F6C-03F922E102F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</p:spTree>
    <p:extLst>
      <p:ext uri="{BB962C8B-B14F-4D97-AF65-F5344CB8AC3E}">
        <p14:creationId xmlns:p14="http://schemas.microsoft.com/office/powerpoint/2010/main" val="28299216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2E3209D-863A-AE40-A430-BA1CBD199BC1}"/>
              </a:ext>
            </a:extLst>
          </p:cNvPr>
          <p:cNvSpPr/>
          <p:nvPr userDrawn="1"/>
        </p:nvSpPr>
        <p:spPr>
          <a:xfrm>
            <a:off x="0" y="-1557"/>
            <a:ext cx="12192000" cy="6859557"/>
          </a:xfrm>
          <a:prstGeom prst="rect">
            <a:avLst/>
          </a:prstGeom>
          <a:solidFill>
            <a:srgbClr val="06223C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0D5A006D-193B-3A4C-B9AC-B74DC51DA5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71226682-1EC8-2F4E-81BB-66EB01E455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455E91B-4F8A-024E-8D5E-7E0131AF074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A8BD47BD-1EE2-AC49-9F5C-3EB22ED3DA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AD7EDC7-B504-964D-A89D-1CE84BDFB1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AFA4E6-FD22-9747-960E-FEAFA1DEE5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990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1">
    <p:bg>
      <p:bgPr>
        <a:solidFill>
          <a:schemeClr val="bg1"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32E3579-D7DE-704A-BA9C-4A779CD464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2349" b="355"/>
          <a:stretch/>
        </p:blipFill>
        <p:spPr>
          <a:xfrm>
            <a:off x="0" y="0"/>
            <a:ext cx="107244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3731DD5-F42E-B64C-90F8-0D178828890E}"/>
              </a:ext>
            </a:extLst>
          </p:cNvPr>
          <p:cNvSpPr/>
          <p:nvPr userDrawn="1"/>
        </p:nvSpPr>
        <p:spPr>
          <a:xfrm>
            <a:off x="0" y="-5762"/>
            <a:ext cx="10724400" cy="6859557"/>
          </a:xfrm>
          <a:prstGeom prst="rect">
            <a:avLst/>
          </a:prstGeom>
          <a:solidFill>
            <a:srgbClr val="271137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FA88AE0-6396-A34B-BCE3-B613E0743C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2288" y="283663"/>
            <a:ext cx="3285066" cy="65701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A57CE7-B115-7B42-88FC-2A9D6285753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3CF02D1C-C2DC-5B40-A6E3-F9E3074941A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AD2682B0-32F7-A941-9F7C-E970021685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97793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638A266-62CB-984D-8A58-9444E5D7297D}"/>
              </a:ext>
            </a:extLst>
          </p:cNvPr>
          <p:cNvSpPr/>
          <p:nvPr userDrawn="1"/>
        </p:nvSpPr>
        <p:spPr>
          <a:xfrm>
            <a:off x="0" y="-1557"/>
            <a:ext cx="12192000" cy="6859557"/>
          </a:xfrm>
          <a:prstGeom prst="rect">
            <a:avLst/>
          </a:prstGeom>
          <a:solidFill>
            <a:srgbClr val="06233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0D5A006D-193B-3A4C-B9AC-B74DC51DA5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71226682-1EC8-2F4E-81BB-66EB01E455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455E91B-4F8A-024E-8D5E-7E0131AF074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9C83665-EB1C-494F-B24C-F386DFE10F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C895AB8-0737-9549-BB97-2FC9F63642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F1D7F2C-9E4F-C74C-B5B5-43F699B9F6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05298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D8CED9CC-A874-F442-A20B-12267E1165F6}"/>
              </a:ext>
            </a:extLst>
          </p:cNvPr>
          <p:cNvSpPr/>
          <p:nvPr userDrawn="1"/>
        </p:nvSpPr>
        <p:spPr>
          <a:xfrm>
            <a:off x="0" y="-1557"/>
            <a:ext cx="12192000" cy="6859557"/>
          </a:xfrm>
          <a:prstGeom prst="rect">
            <a:avLst/>
          </a:prstGeom>
          <a:solidFill>
            <a:srgbClr val="061F37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0D5A006D-193B-3A4C-B9AC-B74DC51DA5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71226682-1EC8-2F4E-81BB-66EB01E455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455E91B-4F8A-024E-8D5E-7E0131AF074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95E062FD-0F41-FE44-B132-10AFEA5994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5EA6FF-CA9A-3541-81A5-BC145AD56C7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0036A3F-79F2-B245-94F1-E22A80555A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38252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D3CC1D6-AA05-004E-A174-88C537C0A4EF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093B35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3BC8F987-6D03-834D-9F51-9C94FEE43D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AD0CB863-4521-D642-9D68-A3162C7098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D117445-2F74-F847-9EA6-E3C57D68813D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F26FCD19-47D9-1545-B310-8FBB13CC6C0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0A035392-7C60-9242-90FB-3A29118160F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F7A9B5-E14F-6142-8785-9715A847F1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33251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FB595A9-60C9-5749-91BF-4F6FC5E4D82F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093C35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3BC8F987-6D03-834D-9F51-9C94FEE43D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AD0CB863-4521-D642-9D68-A3162C7098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D117445-2F74-F847-9EA6-E3C57D68813D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CCA33786-9550-854F-9AE7-9276885064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9A6C5A84-F5A4-1C47-B3AA-AF61F1F459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632448B-6A63-884E-A391-AA9615843B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5836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F743C21-45F4-7545-A487-979BBA6BB99E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09312C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3BC8F987-6D03-834D-9F51-9C94FEE43D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AD0CB863-4521-D642-9D68-A3162C7098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D117445-2F74-F847-9EA6-E3C57D68813D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1759C7C-E5D8-F046-9528-DBE647EAE0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1451D2E2-358C-5C49-A314-6748705C8F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C49F8F-ADF1-4E4F-A6EA-ABAF7688F0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92549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25860D-34BE-A646-BEBD-1B471E12F51A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09322D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3BC8F987-6D03-834D-9F51-9C94FEE43D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AD0CB863-4521-D642-9D68-A3162C7098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D117445-2F74-F847-9EA6-E3C57D68813D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0DE1AD5F-D07E-4F4A-B41E-77255A861B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9E9F3480-DD68-EC44-9F2D-666B9B41AC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2F5FA3-BE21-8842-83D7-A58EE63537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70234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23B3202-7024-FC4E-A82D-602C6138CFC7}"/>
              </a:ext>
            </a:extLst>
          </p:cNvPr>
          <p:cNvSpPr/>
          <p:nvPr userDrawn="1"/>
        </p:nvSpPr>
        <p:spPr>
          <a:xfrm>
            <a:off x="0" y="-1557"/>
            <a:ext cx="12192000" cy="6859557"/>
          </a:xfrm>
          <a:prstGeom prst="rect">
            <a:avLst/>
          </a:prstGeom>
          <a:solidFill>
            <a:srgbClr val="4C1E0D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9838DC2-4D1E-9142-9F6B-6E88FE3753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131338B9-11A1-FA49-9DC9-BAAA30C434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67B8B32-0969-8845-BE69-93F0337877C1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7B36CC7-FF84-EF45-9CCB-D9BC40F6850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2849DB44-3A4E-EB49-8409-0C403CB585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5F3A92F-E6A0-B64F-8EA5-803D5722C4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25972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26563EB-6920-9E4F-89E5-9AEBE71464F7}"/>
              </a:ext>
            </a:extLst>
          </p:cNvPr>
          <p:cNvSpPr/>
          <p:nvPr userDrawn="1"/>
        </p:nvSpPr>
        <p:spPr>
          <a:xfrm>
            <a:off x="0" y="-1557"/>
            <a:ext cx="12192000" cy="6859557"/>
          </a:xfrm>
          <a:prstGeom prst="rect">
            <a:avLst/>
          </a:prstGeom>
          <a:solidFill>
            <a:srgbClr val="57230E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9838DC2-4D1E-9142-9F6B-6E88FE3753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131338B9-11A1-FA49-9DC9-BAAA30C434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67B8B32-0969-8845-BE69-93F0337877C1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2DFB3CD-90C8-A34C-AD69-512C191F61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CF24CB36-4131-454C-9F73-EE2D924D7D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840F9BC-030F-4247-B369-48AD169A8D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1300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BD3CBDA-A789-9B44-86FF-095BF1BE6FC6}"/>
              </a:ext>
            </a:extLst>
          </p:cNvPr>
          <p:cNvSpPr/>
          <p:nvPr userDrawn="1"/>
        </p:nvSpPr>
        <p:spPr>
          <a:xfrm>
            <a:off x="0" y="-1557"/>
            <a:ext cx="12192000" cy="6859557"/>
          </a:xfrm>
          <a:prstGeom prst="rect">
            <a:avLst/>
          </a:prstGeom>
          <a:solidFill>
            <a:srgbClr val="57230E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9838DC2-4D1E-9142-9F6B-6E88FE3753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131338B9-11A1-FA49-9DC9-BAAA30C434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67B8B32-0969-8845-BE69-93F0337877C1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0F085291-473F-C343-9371-391C341385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5F8F1560-1F4F-D94F-980B-82F41877BEB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6C26F5C-09B6-374D-8135-D636B99DEC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83138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67BEA65-2245-E749-98BB-37FF227EC760}"/>
              </a:ext>
            </a:extLst>
          </p:cNvPr>
          <p:cNvSpPr/>
          <p:nvPr userDrawn="1"/>
        </p:nvSpPr>
        <p:spPr>
          <a:xfrm>
            <a:off x="0" y="-1557"/>
            <a:ext cx="12192000" cy="6859557"/>
          </a:xfrm>
          <a:prstGeom prst="rect">
            <a:avLst/>
          </a:prstGeom>
          <a:solidFill>
            <a:srgbClr val="431A0B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9838DC2-4D1E-9142-9F6B-6E88FE3753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131338B9-11A1-FA49-9DC9-BAAA30C434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67B8B32-0969-8845-BE69-93F0337877C1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B8479C1-F9C1-AE4F-ACD1-3639C764AC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04F57D70-5EC4-2643-9299-2DD5890188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7FB0CD-C8AC-E546-B188-07C291DBAD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4008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2">
    <p:bg>
      <p:bgPr>
        <a:solidFill>
          <a:schemeClr val="bg1"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296F89-F6CA-CB41-8A9D-CABEADFD14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76C8186-92CB-1C40-8302-2ACBF1ACAA92}"/>
              </a:ext>
            </a:extLst>
          </p:cNvPr>
          <p:cNvSpPr/>
          <p:nvPr userDrawn="1"/>
        </p:nvSpPr>
        <p:spPr>
          <a:xfrm>
            <a:off x="0" y="-5762"/>
            <a:ext cx="10724400" cy="6859557"/>
          </a:xfrm>
          <a:prstGeom prst="rect">
            <a:avLst/>
          </a:prstGeom>
          <a:solidFill>
            <a:srgbClr val="3C1957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54D301-3B8E-4444-A357-A205FDF7F34B}"/>
              </a:ext>
            </a:extLst>
          </p:cNvPr>
          <p:cNvSpPr/>
          <p:nvPr userDrawn="1"/>
        </p:nvSpPr>
        <p:spPr>
          <a:xfrm>
            <a:off x="10724399" y="-4205"/>
            <a:ext cx="14676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FA88AE0-6396-A34B-BCE3-B613E0743C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2288" y="283663"/>
            <a:ext cx="3285066" cy="65701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A57CE7-B115-7B42-88FC-2A9D6285753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D8627C9C-9265-504C-A09D-55EE9A8E37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28DAA9F-DB47-3542-862C-A07D5C48C2D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82002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26C0B52-6FA8-4844-93FF-B43C05B4A848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1C280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6D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522E7524-E2BA-964F-A824-7881AD42A3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D1D7384C-93B6-D34B-A1DB-A92B629F04F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EA55F8-D367-FE42-9FA2-5CA303A994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95459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ADC0867-FE5A-6C4C-BDFB-3C27D330490C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202F08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6D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5C06AF57-B9D4-5F45-B2BE-0AFA7938FE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DC8D3363-C4F3-0B48-81B6-B3FDDF70856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D065515-10D0-7444-9ADE-E722CD3030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1661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918D79-FE9B-F247-A220-AA74E682AA11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1D2A07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6D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18187EA-2732-194F-BF24-E56A83FEA7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6D96A919-B1ED-A846-B6D9-713C2A87BCE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F4DABE-395E-0441-85A2-509A13525C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7105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C0123CA-B697-1D42-B4C8-9D31BAE76901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1B2907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6D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2EF5A025-17C1-534F-AFB8-407B187291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0124B58F-3A22-2A40-A39F-C01B01014B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D764810-AF55-7B49-BBB9-E1DA3D6AFD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05404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87C5B8F-4E66-7645-9D6C-4DC0C685B21E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27113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4216818D-BAFB-1846-AED4-B7F0FD02ED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B79C7D2-3489-7E41-8F9E-B1FD0BB7C0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37A67D1-3FAE-E540-B0CA-82DAE24FC9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765622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26C0B52-6FA8-4844-93FF-B43C05B4A848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271137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F2283DF-976F-CF4D-B096-8674D47FE4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15839902-17BD-104E-BDDB-3DB96992EA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4427372-7A3E-5A45-9E50-B031BA10B4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01825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05E472D-5F77-DA4E-8CE8-488A7F4E6CDD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1D0C29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9617FCA-8A38-4446-861C-29C4746A68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0BD5D60-2987-6B49-9050-F322D361C7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C67388-5064-3A42-8B53-16EDF5BD70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641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C2387B8-628B-6D45-B69A-F9C1DBC543C4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271137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14006666-C775-FC47-ACE2-D8E0FF92A9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84E989FB-8D2A-5C4A-AF0F-F6406D47992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774D007-CB4F-9041-BF0D-111FE7666D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386768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D6485B1-55D3-6F4C-A6D6-E658ED12CA9D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4A062A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7D5AD4C-9346-3E4E-B2D5-985F0D9A2C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A10D9647-07FF-E840-83DD-D4AE296654A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0A34B2-AFDC-0C4F-B416-14DD610411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8356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832FF8B-CF73-2243-B5FF-931B13D2820D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32051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D03F22A-EC0E-5947-9841-443D49A281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DF5C53C7-7F15-3C4D-9597-A4571F8010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222E1AF-0F7F-3E43-AA3B-77586355BA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31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3">
    <p:bg>
      <p:bgPr>
        <a:solidFill>
          <a:schemeClr val="bg1"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7C261BF-A4D0-0446-AA0C-7E77EDFD60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217" r="2712"/>
          <a:stretch/>
        </p:blipFill>
        <p:spPr>
          <a:xfrm>
            <a:off x="7476" y="4205"/>
            <a:ext cx="10724400" cy="68495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76C8186-92CB-1C40-8302-2ACBF1ACAA92}"/>
              </a:ext>
            </a:extLst>
          </p:cNvPr>
          <p:cNvSpPr/>
          <p:nvPr userDrawn="1"/>
        </p:nvSpPr>
        <p:spPr>
          <a:xfrm>
            <a:off x="0" y="-5762"/>
            <a:ext cx="10724400" cy="6859557"/>
          </a:xfrm>
          <a:prstGeom prst="rect">
            <a:avLst/>
          </a:prstGeom>
          <a:solidFill>
            <a:srgbClr val="3C1957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54D301-3B8E-4444-A357-A205FDF7F34B}"/>
              </a:ext>
            </a:extLst>
          </p:cNvPr>
          <p:cNvSpPr/>
          <p:nvPr userDrawn="1"/>
        </p:nvSpPr>
        <p:spPr>
          <a:xfrm>
            <a:off x="10724399" y="-4205"/>
            <a:ext cx="14676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FA88AE0-6396-A34B-BCE3-B613E0743C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2288" y="283663"/>
            <a:ext cx="3285066" cy="65701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A57CE7-B115-7B42-88FC-2A9D6285753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D8627C9C-9265-504C-A09D-55EE9A8E37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28DAA9F-DB47-3542-862C-A07D5C48C2D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88795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D3CB9F2-8520-4941-8D9F-CC2D79B06811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520831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2512190-7826-5A4A-A476-EC1DFAA08D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1996438-8275-3741-A8C6-CBB8CF2A2E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87E8158-064B-E24D-B9D9-C91C59C699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814107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26C0B52-6FA8-4844-93FF-B43C05B4A848}"/>
              </a:ext>
            </a:extLst>
          </p:cNvPr>
          <p:cNvSpPr/>
          <p:nvPr userDrawn="1"/>
        </p:nvSpPr>
        <p:spPr>
          <a:xfrm>
            <a:off x="0" y="0"/>
            <a:ext cx="12192000" cy="6859557"/>
          </a:xfrm>
          <a:prstGeom prst="rect">
            <a:avLst/>
          </a:prstGeom>
          <a:solidFill>
            <a:srgbClr val="3A0622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0FE898C-88B1-FF4E-907A-C8A2CAB6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0353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511FC9B-82E5-9741-AF28-109ABF432C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03534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CC7771-EF85-004E-916B-F4865A2B63A9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4002278-EC0D-D74D-9131-8C108DCE1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592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86BF3895-20CE-5D42-9E7A-6F1B2AAC3B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0863" y="2095600"/>
            <a:ext cx="4894542" cy="38610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71A6D34-9827-B743-8F95-F348678721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822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193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4D46B11-EFA5-1540-AD72-8C48C4C62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115" t="-53" r="9014" b="51"/>
          <a:stretch/>
        </p:blipFill>
        <p:spPr>
          <a:xfrm>
            <a:off x="0" y="0"/>
            <a:ext cx="107244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8D8D179-4282-0C4E-AE8D-623FF97E2EE7}"/>
              </a:ext>
            </a:extLst>
          </p:cNvPr>
          <p:cNvSpPr/>
          <p:nvPr userDrawn="1"/>
        </p:nvSpPr>
        <p:spPr>
          <a:xfrm>
            <a:off x="0" y="1"/>
            <a:ext cx="10724400" cy="6858000"/>
          </a:xfrm>
          <a:prstGeom prst="rect">
            <a:avLst/>
          </a:prstGeom>
          <a:solidFill>
            <a:srgbClr val="627793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581BA63-1A13-EB4C-8F07-34F76C0211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1966" y="287866"/>
            <a:ext cx="3285067" cy="65701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CE4B87-08F3-4B4C-B3B2-1A161217A7E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91FD54-9163-0A45-835C-E09F807EA1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4F6DA5AD-5876-2946-BA25-FB579875B02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439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4">
    <p:bg>
      <p:bgPr>
        <a:solidFill>
          <a:schemeClr val="bg1"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5FB3D1-3A85-1840-BEB9-8B1665D6F6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991" r="5991"/>
          <a:stretch/>
        </p:blipFill>
        <p:spPr>
          <a:xfrm>
            <a:off x="0" y="-1"/>
            <a:ext cx="10724399" cy="685379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FA88AE0-6396-A34B-BCE3-B613E0743C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2288" y="283663"/>
            <a:ext cx="3285066" cy="65701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A57CE7-B115-7B42-88FC-2A9D6285753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8BEB5BF9-FD11-1F4F-B04A-635A9F498B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A490C03-F21D-9448-A6C3-17E93D37B6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603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1">
    <p:bg>
      <p:bgPr>
        <a:solidFill>
          <a:schemeClr val="bg1"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B083BD-24F7-B34F-8F99-89D93F2B8F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2037"/>
          <a:stretch/>
        </p:blipFill>
        <p:spPr>
          <a:xfrm>
            <a:off x="0" y="0"/>
            <a:ext cx="107244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9162B43-A68E-4246-9B3D-07F5F46EE1AB}"/>
              </a:ext>
            </a:extLst>
          </p:cNvPr>
          <p:cNvSpPr/>
          <p:nvPr userDrawn="1"/>
        </p:nvSpPr>
        <p:spPr>
          <a:xfrm>
            <a:off x="0" y="0"/>
            <a:ext cx="10724400" cy="6859557"/>
          </a:xfrm>
          <a:prstGeom prst="rect">
            <a:avLst/>
          </a:prstGeom>
          <a:solidFill>
            <a:srgbClr val="9F0A5B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15595D-29F9-2C42-9419-1903E3EDCD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2514" y="283661"/>
            <a:ext cx="3285067" cy="65701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2A532D5-971B-FA4F-83AF-81283BAD539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6C91320-960D-3F44-9B6A-ECD038BE82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53AF9E3-BDF6-1A4B-A023-DA77E22766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8600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2">
    <p:bg>
      <p:bgPr>
        <a:solidFill>
          <a:schemeClr val="bg1"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2CB7BA-03F5-9E4C-A698-F1294E9956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983"/>
          <a:stretch/>
        </p:blipFill>
        <p:spPr>
          <a:xfrm>
            <a:off x="0" y="-1"/>
            <a:ext cx="10724400" cy="685379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430487F-8821-8845-A5BD-447D25BE90E2}"/>
              </a:ext>
            </a:extLst>
          </p:cNvPr>
          <p:cNvSpPr/>
          <p:nvPr userDrawn="1"/>
        </p:nvSpPr>
        <p:spPr>
          <a:xfrm>
            <a:off x="214" y="-5762"/>
            <a:ext cx="10724400" cy="6859557"/>
          </a:xfrm>
          <a:prstGeom prst="rect">
            <a:avLst/>
          </a:prstGeom>
          <a:solidFill>
            <a:srgbClr val="8C0961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15595D-29F9-2C42-9419-1903E3EDCD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2288" y="283661"/>
            <a:ext cx="3285067" cy="65701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2A532D5-971B-FA4F-83AF-81283BAD539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F412A95-A873-CE45-B14A-39EE0A9D35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877714C3-C52F-334E-83AB-4C83157A4D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1441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3">
    <p:bg>
      <p:bgPr>
        <a:solidFill>
          <a:schemeClr val="bg1"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432160-5E3B-F04A-86E4-CBAABED82A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2037"/>
          <a:stretch/>
        </p:blipFill>
        <p:spPr>
          <a:xfrm>
            <a:off x="0" y="0"/>
            <a:ext cx="107244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C2C3647-B2D5-304B-A57F-EF2B1D73A712}"/>
              </a:ext>
            </a:extLst>
          </p:cNvPr>
          <p:cNvSpPr/>
          <p:nvPr userDrawn="1"/>
        </p:nvSpPr>
        <p:spPr>
          <a:xfrm>
            <a:off x="0" y="0"/>
            <a:ext cx="10724400" cy="6859557"/>
          </a:xfrm>
          <a:prstGeom prst="rect">
            <a:avLst/>
          </a:prstGeom>
          <a:solidFill>
            <a:srgbClr val="5B0632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15595D-29F9-2C42-9419-1903E3EDCD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2514" y="283661"/>
            <a:ext cx="3285067" cy="65701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2A532D5-971B-FA4F-83AF-81283BAD539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9B2E291A-8170-2E49-895C-0D3FB98610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A619B58E-9B69-764D-95BC-1B4132199E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3874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4">
    <p:bg>
      <p:bgPr>
        <a:solidFill>
          <a:schemeClr val="bg1"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0ACED1-88B3-9A41-8078-BC6927EB48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2037"/>
          <a:stretch/>
        </p:blipFill>
        <p:spPr>
          <a:xfrm>
            <a:off x="0" y="0"/>
            <a:ext cx="107244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78C7D17-A69B-524A-A45C-B019B5512874}"/>
              </a:ext>
            </a:extLst>
          </p:cNvPr>
          <p:cNvSpPr/>
          <p:nvPr userDrawn="1"/>
        </p:nvSpPr>
        <p:spPr>
          <a:xfrm>
            <a:off x="0" y="0"/>
            <a:ext cx="10724400" cy="6859557"/>
          </a:xfrm>
          <a:prstGeom prst="rect">
            <a:avLst/>
          </a:prstGeom>
          <a:solidFill>
            <a:srgbClr val="5B0632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720492DE-3A0C-7045-A8D3-B0EFB84AA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5B16B58-A56A-8545-93A6-662292F1E4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15595D-29F9-2C42-9419-1903E3EDCD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2514" y="283661"/>
            <a:ext cx="3285067" cy="65701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2A532D5-971B-FA4F-83AF-81283BAD539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7502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9D2B532-4D0F-FD4B-A558-DFF4DF0903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36598" y="1676437"/>
            <a:ext cx="3960440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08EAB310-9485-CD4A-8C55-2107CEDD17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2502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8C28290C-64B2-E144-88B5-2F9D8C67C2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526" y="2540533"/>
            <a:ext cx="3960440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12F08A64-FF94-4C44-AAEB-E647A745DC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2430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F089EBD9-719C-324F-9B48-E291AA71D6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6598" y="3356780"/>
            <a:ext cx="3960440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735A421-3697-C643-ABB4-EC2DF3CD42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526" y="4220872"/>
            <a:ext cx="3960440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2F98B11C-3B4F-F141-9838-E6E2FA677C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6526" y="5062019"/>
            <a:ext cx="3960440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78B3CC3C-0B74-0D4E-A55E-5307CDE3606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8307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A754EDFD-EFB0-4449-A064-428849E897A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8235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8737A2EC-2E58-F740-8AD6-90FBDFCDD03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8235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472876A-EE3E-1448-90CC-1DAAAC641D75}"/>
              </a:ext>
            </a:extLst>
          </p:cNvPr>
          <p:cNvCxnSpPr>
            <a:cxnSpLocks/>
          </p:cNvCxnSpPr>
          <p:nvPr userDrawn="1"/>
        </p:nvCxnSpPr>
        <p:spPr>
          <a:xfrm flipH="1">
            <a:off x="918936" y="-3814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60CC2617-3FB8-EE40-A990-2751AE9B0E6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3755" y="1664536"/>
            <a:ext cx="3960440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066A6F43-FE98-1A40-98A7-993FD313CA4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339659" y="1664535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B21CCF1D-2C1D-9F46-A515-99B9FC040D9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3683" y="2528632"/>
            <a:ext cx="3960440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CF62F93E-9CC8-684A-93D2-4AD3608763A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39587" y="2528631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C6F619D-4626-544D-8A28-9510DA4459B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203755" y="3344879"/>
            <a:ext cx="3960440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B960FD42-A421-E94F-A0D5-4DE3650037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203683" y="4208971"/>
            <a:ext cx="3960440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47" name="Text Placeholder 7">
            <a:extLst>
              <a:ext uri="{FF2B5EF4-FFF2-40B4-BE49-F238E27FC236}">
                <a16:creationId xmlns:a16="http://schemas.microsoft.com/office/drawing/2014/main" id="{4FB36F6D-546E-9241-97C0-59F98FA36C5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203683" y="5050118"/>
            <a:ext cx="3960440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A1B180EE-5EBA-084B-A5DF-BAF1715CB00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355464" y="3344879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3CF6103E-C240-9242-86EB-5498540ED68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355392" y="4208975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7A887E2-F6ED-2448-B88D-15B21E463F6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355392" y="507307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8B26FFE7-0F48-F847-B55F-64FF3F64DF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3EDF1D-2232-E645-9FD4-00CFAFF5F8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0523506" y="157063"/>
            <a:ext cx="1668493" cy="118682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E1E30D8-131D-B44F-9911-E6508AF891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775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5DC174-6169-F946-8551-F85E42E9AB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282" r="7595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08FEE23-D54B-304A-8C08-5671EC9C36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5" y="-1557"/>
            <a:ext cx="2053645" cy="2053645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87C9F3-5602-0741-9C50-1F03680FCCD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B289F9-7A61-C348-8EB8-5A0533DDEC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6C964614-3F37-204A-A4DB-7500B7EE4F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649497D6-3E34-7C4C-A527-9CBA7A845D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9CD0F1DF-A880-8A40-ABA9-39370A7C85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AB4939A6-AA69-A04E-ADC2-54D6083ABFF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9F2E6EB0-2754-5641-A716-8640BD34A9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E9545FF1-DCB0-AA40-BF95-62FD441067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3BFBB970-B066-6D42-964A-A446988EF95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34CF4F5C-03D6-BB42-A77E-3C61754AD67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EE0D82F2-D1F2-6F46-A027-B3D0212CCDA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4714A327-4A60-6344-A249-2E0C18B90A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2CAECAA-826F-3647-81A4-39A24E08D8C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113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B004896-84CA-804A-828E-5101394D8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4627"/>
          <a:stretch/>
        </p:blipFill>
        <p:spPr>
          <a:xfrm>
            <a:off x="9492000" y="-1557"/>
            <a:ext cx="2700000" cy="685955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08FEE23-D54B-304A-8C08-5671EC9C36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5" y="-1557"/>
            <a:ext cx="2053645" cy="2053645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87C9F3-5602-0741-9C50-1F03680FCCD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AC2C18B4-8E3F-CF4E-B03C-0E1506F5CB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48135D0-433C-3647-B5A9-6B52C7A167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4D2FAAC2-A417-0B4B-B588-08F55E4E4E5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5B85D620-B5CA-1242-B71D-9F848C7ECE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0E998D96-4823-EC4B-8597-660C97F868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B97DCEDA-8224-EC48-BB17-9D3ED9228CC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0E86B110-61ED-6546-924A-7DC3506F707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B406A03E-3C87-6448-B4EA-E372EEF9B2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6583D7CB-8956-6549-9F90-C32BE445722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04708FF-58FF-8E4D-AB95-AC4FE21CFF3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A8F009A4-ACAF-0347-BC3F-5B16CE0216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2A14DB0-7E26-9B40-82F2-438AD1E9647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4605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A1E835D-1B1A-394C-AEFB-3889C1C6E1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4610"/>
          <a:stretch/>
        </p:blipFill>
        <p:spPr>
          <a:xfrm>
            <a:off x="9492000" y="0"/>
            <a:ext cx="2700000" cy="6858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08FEE23-D54B-304A-8C08-5671EC9C36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5" y="-1557"/>
            <a:ext cx="2053645" cy="2053645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87C9F3-5602-0741-9C50-1F03680FCCD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FF3F50-C871-CA4E-B063-CC9D9693DF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5AE9A99D-1171-9843-8DCB-EBCE51E318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B31DFD17-8189-C246-AA52-81443BB500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C19539DE-FFC3-1E41-BC95-90CC46759B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1F32B532-BEA5-6348-A30C-E9EE767C4B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64067888-1A16-DA47-AA0D-4E91F20B5FD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C241F7F-5118-354D-AE05-FEA0AC7673D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A88B585D-04C1-7747-90BB-8FF715BBB2D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2C7091DF-BF12-2C40-8B52-E57E0E8F9B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AEEAA5D3-70DD-EE4C-8738-62CE080F9FC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76F6D71C-0258-8846-AEA7-CCEE9D4C14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F0E5AEB-C5A8-AB48-96B9-08F3CCA834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277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E0DD3AD-6CDE-0F41-BB62-C371C3DA72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326" r="8285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08FEE23-D54B-304A-8C08-5671EC9C36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5" y="-1557"/>
            <a:ext cx="2053645" cy="2053645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87C9F3-5602-0741-9C50-1F03680FCCD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FF3F50-C871-CA4E-B063-CC9D9693DF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5AE9A99D-1171-9843-8DCB-EBCE51E318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B31DFD17-8189-C246-AA52-81443BB500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C19539DE-FFC3-1E41-BC95-90CC46759B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1F32B532-BEA5-6348-A30C-E9EE767C4B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64067888-1A16-DA47-AA0D-4E91F20B5FD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C241F7F-5118-354D-AE05-FEA0AC7673D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A88B585D-04C1-7747-90BB-8FF715BBB2D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2C7091DF-BF12-2C40-8B52-E57E0E8F9B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AEEAA5D3-70DD-EE4C-8738-62CE080F9FC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76F6D71C-0258-8846-AEA7-CCEE9D4C14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F0E5AEB-C5A8-AB48-96B9-08F3CCA834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96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9F32EC7-E463-2941-A272-43B13F4FBF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153" r="1884"/>
          <a:stretch/>
        </p:blipFill>
        <p:spPr>
          <a:xfrm>
            <a:off x="0" y="0"/>
            <a:ext cx="107244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A889EBC-223D-1245-9606-78BE12EF0EA7}"/>
              </a:ext>
            </a:extLst>
          </p:cNvPr>
          <p:cNvSpPr/>
          <p:nvPr userDrawn="1"/>
        </p:nvSpPr>
        <p:spPr>
          <a:xfrm>
            <a:off x="0" y="-1557"/>
            <a:ext cx="10724400" cy="6859557"/>
          </a:xfrm>
          <a:prstGeom prst="rect">
            <a:avLst/>
          </a:prstGeom>
          <a:solidFill>
            <a:srgbClr val="063561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581BA63-1A13-EB4C-8F07-34F76C0211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1966" y="287866"/>
            <a:ext cx="3285067" cy="65701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CE4B87-08F3-4B4C-B3B2-1A161217A7E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39FAFCC2-2259-5541-A3D1-51D0C49E6A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F5763D0F-8918-164E-B6F5-2A3C57B97E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8410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B87DD1-682E-CC41-890A-974006AFC9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590"/>
          <a:stretch/>
        </p:blipFill>
        <p:spPr>
          <a:xfrm>
            <a:off x="9491860" y="-1"/>
            <a:ext cx="2700140" cy="6856443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4C6FBD-6F0A-214A-B0F0-EC5F5D8C722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20D1BF73-0A39-2E4C-93A5-970FCE5B97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6" y="0"/>
            <a:ext cx="2053645" cy="2053645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C41784FA-FE32-3740-A10A-B05E624C06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72FDD8B-95DA-1646-A043-192E5A70C7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FC0919C7-B210-0C4B-8926-AAC272E260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6A2D63E9-4491-9D42-AB79-4417EBE53F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08C6095B-6715-FA40-8BCB-612B8F5A74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AE794FAB-D250-194A-92C8-8AA475E42F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97024DBE-EB26-CA42-B5AF-9D3FFEA61F6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64B78C0C-5B6A-0740-B88A-9C7A58C9865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7480464D-C31E-1F40-A360-CD93A91A022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161FEFEB-28AA-DD42-99A3-170E365424E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F3181120-6C09-964C-BE16-D5A4D16FFD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3949489-A842-414B-A544-31FA76968B3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413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5E41C6-6DFC-EE4B-B199-4F1894FB48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590"/>
          <a:stretch/>
        </p:blipFill>
        <p:spPr>
          <a:xfrm>
            <a:off x="9491855" y="-1"/>
            <a:ext cx="2700145" cy="68564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3969A9C-26C6-C742-AF88-D4FCB9B9C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2297" r="12297"/>
          <a:stretch/>
        </p:blipFill>
        <p:spPr>
          <a:xfrm>
            <a:off x="9492000" y="0"/>
            <a:ext cx="2700000" cy="6856443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4C6FBD-6F0A-214A-B0F0-EC5F5D8C722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20D1BF73-0A39-2E4C-93A5-970FCE5B977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7952286" y="0"/>
            <a:ext cx="2053645" cy="2053645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A810EFF-5275-C149-B919-85C840B3EF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462EB5D8-DC59-6240-9473-33CAD994BB2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249E6C42-9646-4F4C-89B1-AF309E8398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ECA5CB3-6416-194A-8CB8-315591E7CA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08E4E08-8F10-2D48-B219-1CC0C07A3A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AE2B0E00-481C-B94C-8DE2-0E2E1611C91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82189EFB-8423-6A4F-AC8E-A586556B8D5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CE022BB9-1A3A-DB4D-A2EE-4B7A890A9CC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1E7579F5-E5E0-E84F-851B-0EA48C8A007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D93D40AE-A19A-6F4C-94E0-196563ABCA4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DD56C067-64EA-5445-975F-934F5AA753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78DAA33-817D-CC46-A097-4E9C339B01E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4062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E9164F-170E-1E42-8A65-60ED0C5737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271" r="10607"/>
          <a:stretch/>
        </p:blipFill>
        <p:spPr>
          <a:xfrm>
            <a:off x="9492001" y="-1557"/>
            <a:ext cx="2699999" cy="6858000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4C6FBD-6F0A-214A-B0F0-EC5F5D8C722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20D1BF73-0A39-2E4C-93A5-970FCE5B97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6" y="0"/>
            <a:ext cx="2053645" cy="2053645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5748A716-0EE6-2845-9B10-4B961982C1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E2D5000E-560B-5C41-85B9-BF62AB32E3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A45D9AD4-637C-7C4C-81EA-E3DAE38AD5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44CFEE4E-7E27-1C4E-948B-CB2B0C265D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43834906-D298-2F4E-9408-FBCF18D8E6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A737B51D-8A33-0446-9170-AD5381C3A6B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8DB7044A-39C8-A64A-AB35-106ADC3404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470500F7-BED9-2546-B0DB-2B119675B8F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43F657C9-3365-0E49-8433-A3359C78B4B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75C39E22-B2EA-D248-94A8-596ED3915B1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447DB2AA-59D4-A542-BD3C-5D78FC593F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D451B0D-D42A-6E40-8889-B3F9455B386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422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0290C9-A087-474B-AFE5-930FCC84EB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562" r="16315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4C6FBD-6F0A-214A-B0F0-EC5F5D8C722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20D1BF73-0A39-2E4C-93A5-970FCE5B97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6" y="0"/>
            <a:ext cx="2053645" cy="2053645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B340B0F-24D3-D448-89BE-062480CCB2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1BBD443-BEF8-6A4D-A1C4-50B493E6CAB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B824D55F-29D7-4549-9543-4F35326A31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6F8FFDD7-E654-534B-B40D-40DD7251CC0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0B596388-ED29-0D40-AFD6-025F3BE13D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C581E8F7-5F43-9F47-9CDF-A7B97B35B92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7336EF84-3FA6-CD4D-A6B6-2E795AC7B42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AE0A0091-0C4F-9945-8EA6-AE553D4DAA0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8C0F4E49-351C-0949-A0F1-22CD72810B5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587FF7A6-3355-5848-B3E8-967066672E5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5E020DBB-D23C-CD44-A27F-C898433623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66D652B-9BA3-774F-B819-8918E5D2B94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354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241B27-D252-6942-A5D9-2E960B79D9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438" r="12438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89143FD-7A77-4342-A3C3-8A0F1FB6D2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4" y="1134"/>
            <a:ext cx="2053645" cy="2053645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3638649-9062-0F42-97B3-2F908C656D84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EA305AA6-5918-D644-A9DE-1686E66549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36FCBC8C-173D-6940-B5DF-3FE37CB40DB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0E878D1F-2A5D-9F49-B614-58DD937354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B215CA0E-047C-DC46-B7DB-459A7E99B4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7A5AF4F0-B10B-2046-987F-C26DAA3A7D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DA9A2F0C-8285-654E-9648-883FE4B047C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C179BF0E-31C9-6546-AF79-BE135D9AF56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8AEBE153-0FA1-C74E-A5B2-30E45E4011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BD6CE7A8-15B3-154B-9209-88DC0451547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13A9D372-A0A0-3443-B319-C9A1799B0FB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E1A2A4BD-CCB9-8246-93EB-704D30171C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7A8E8C9-E8B8-9543-BB7C-CFCC00BF750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5202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D0038E-2753-B243-B63B-31756AA8EF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459" r="420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89143FD-7A77-4342-A3C3-8A0F1FB6D2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4" y="1134"/>
            <a:ext cx="2053645" cy="2053645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3638649-9062-0F42-97B3-2F908C656D84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F559A03E-8866-4040-A064-578BD79306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3D1CCC0D-3337-DF41-A6E6-BD8876B114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2FDF0770-D43B-5E4F-9C2E-AEF335CF682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C38EF4BF-34F9-7D4F-A6A1-0E13C37CAF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DF231368-B05A-334B-9578-631D6BD05B2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6C4FDE74-6097-2D4B-8C1E-09CF2211437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6E7CCE9A-6B6D-9D45-9F45-18EAD7CB4EF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1A3CDF2A-B38A-744F-8EA8-2BAEDB54184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827A402D-A0E0-F544-98CD-FB41D55E585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20211B36-AD55-074B-85D1-0B13E1B5061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5D9E7327-D974-1448-A2E2-3EEAEE2E14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195E42E-3096-BB42-A164-F86CB06567E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9308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26E4DE-71DB-9C44-8932-57EAFB2587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458" r="418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803A64-666F-1F42-9165-269D9C7A7E20}"/>
              </a:ext>
            </a:extLst>
          </p:cNvPr>
          <p:cNvSpPr/>
          <p:nvPr userDrawn="1"/>
        </p:nvSpPr>
        <p:spPr>
          <a:xfrm>
            <a:off x="9492000" y="-1557"/>
            <a:ext cx="2700001" cy="6858000"/>
          </a:xfrm>
          <a:prstGeom prst="rect">
            <a:avLst/>
          </a:prstGeom>
          <a:solidFill>
            <a:schemeClr val="bg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89143FD-7A77-4342-A3C3-8A0F1FB6D2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4" y="1134"/>
            <a:ext cx="2053645" cy="2053645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3638649-9062-0F42-97B3-2F908C656D84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FA6829-1688-A843-8517-E426AA53FA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8900BB4-9F33-1C46-ABFB-5CE9654F20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BCD40FEE-3C22-3E48-942C-B6DE825A4EF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F514E10-3D88-924F-9134-79D0F74090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F6FBAAE3-E7D9-514A-B8C8-798981099D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8A7D16A0-169C-6B44-9EDE-94B2198BD2C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541DD16D-0097-CD4D-A63C-19F6E13113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4F31529B-8D61-6849-B681-94307872C83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078557D8-BAA8-F445-B8FC-F0EBD84BBE9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0A1ABE6B-9DC9-0449-8DE0-EFE38715222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19E2BE12-5B40-114A-87F0-16D6BBC05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ED05C6C-537B-654B-A546-7CB846388CC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1146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2E8FBB-5570-E44C-A7E8-5934226983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438" r="12438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89143FD-7A77-4342-A3C3-8A0F1FB6D2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4" y="1134"/>
            <a:ext cx="2053645" cy="2053645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3638649-9062-0F42-97B3-2F908C656D84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5211FAC-6BF3-AE4D-A9EC-74FC732307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F8249CB5-23CB-3641-A081-AC2ABA1999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353D8C35-3C44-7C47-8D46-2E977C107F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B76E5E1-9050-1D4C-852F-7577981F9F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E119372-DE9C-934F-B3CB-32B0ED8A8F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91929E41-8F77-2B41-A102-36B827F486C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FDB4A507-4B7B-9142-9B29-EAD0BABC9E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8EAAAF51-7A8F-394C-BA09-8A3394F82AE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A6CE074C-AF8C-5D47-BA45-25984988815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72BBDEE5-F3EE-6F48-87C1-A18858AC79D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A6761E01-84BC-C84D-B8D9-04D9A69B9F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92D4CF8-D53E-8E4D-B18F-E6AFCBDD300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2992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F3293F-E7C1-FC46-A2B1-64B8A3BCCF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877"/>
          <a:stretch/>
        </p:blipFill>
        <p:spPr>
          <a:xfrm>
            <a:off x="9492000" y="-7123"/>
            <a:ext cx="2700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396029-BE1B-E949-BB66-0EF09723CB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3" y="2816"/>
            <a:ext cx="2053645" cy="2053645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F98481E-EBD4-0349-9824-D1B2B67D9A7D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6D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4FCEC547-F668-1F4B-BA46-10162A1BE1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2E962C2-88A8-5348-ADE7-ADBDDF0EB9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E804B105-F2A6-7E41-B7D4-1ACE58168BE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2130266-344E-354B-B743-BDF9AA8258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3E9A6D51-275D-AC43-AC77-56922DAA45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3786A189-FA3A-6642-9053-AEEC0A6A04C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4F811DE3-996F-A94A-98B2-2D34965ABD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E65C1BF2-89D8-6B4E-B026-037977FB9B8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BC413CA-8B94-A649-8C78-1DA479DB8C7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4B344D12-9C81-E54E-8CA7-F7052A271C0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BF5DB332-6DD1-9D44-A4F2-3065458DD3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97FEAB2-2F9D-FA49-8180-92F685157B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403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D7F8E6-63E3-DF4F-8388-BF76F495BA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877"/>
          <a:stretch/>
        </p:blipFill>
        <p:spPr>
          <a:xfrm>
            <a:off x="9492000" y="-7123"/>
            <a:ext cx="2700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396029-BE1B-E949-BB66-0EF09723CB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3" y="2816"/>
            <a:ext cx="2053645" cy="2053645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F98481E-EBD4-0349-9824-D1B2B67D9A7D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6D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B3C5F86B-708F-CD46-8B01-39F8CCE6B3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9ADFE869-69AD-1C46-B650-13CE6D7C8F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9015D296-29E0-524E-8D86-A4A6E92775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629F591B-CF05-2A46-A025-671D3BD830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8BA58661-5539-834C-82FD-0BAE69C3A88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3184A021-83B9-8842-B018-47EA97367CE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72A0351-230D-A848-A4B0-63FD6E9ED1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11C258C3-F7EF-604C-A61F-057E19DE764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7435EED3-8CA5-7A49-88EA-59AB03EE442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91087F8F-EDD7-7140-8E88-11830EB6A18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277C19D4-C442-5E4E-AC6F-AE9C77CA50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7B723FB-F825-694E-BC94-F969700C059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38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C8E83FF-6ADE-EC4A-B4CE-B4B313176F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2037"/>
          <a:stretch/>
        </p:blipFill>
        <p:spPr>
          <a:xfrm>
            <a:off x="0" y="0"/>
            <a:ext cx="107244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A889EBC-223D-1245-9606-78BE12EF0EA7}"/>
              </a:ext>
            </a:extLst>
          </p:cNvPr>
          <p:cNvSpPr/>
          <p:nvPr userDrawn="1"/>
        </p:nvSpPr>
        <p:spPr>
          <a:xfrm>
            <a:off x="0" y="-1557"/>
            <a:ext cx="10724400" cy="6859557"/>
          </a:xfrm>
          <a:prstGeom prst="rect">
            <a:avLst/>
          </a:prstGeom>
          <a:solidFill>
            <a:srgbClr val="063561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581BA63-1A13-EB4C-8F07-34F76C0211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1966" y="287866"/>
            <a:ext cx="3285067" cy="65701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CE4B87-08F3-4B4C-B3B2-1A161217A7E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39FAFCC2-2259-5541-A3D1-51D0C49E6A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F5763D0F-8918-164E-B6F5-2A3C57B97E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503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247F8B-83A8-C74F-9ADA-E3A40044C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877"/>
          <a:stretch/>
        </p:blipFill>
        <p:spPr>
          <a:xfrm>
            <a:off x="9492000" y="-7123"/>
            <a:ext cx="2700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396029-BE1B-E949-BB66-0EF09723CB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3" y="2816"/>
            <a:ext cx="2053645" cy="2053645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F98481E-EBD4-0349-9824-D1B2B67D9A7D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6D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42853974-3589-C947-8F79-0BA581B963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7C13FB0E-5ADF-994E-9B1E-13FC2D668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B83DB97B-B452-A241-9FE7-70D7911BDF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42530829-7A3C-BC41-B911-15A0862B66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DF1EF23A-CF35-2E4E-84BF-6810F4888B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D8662E00-F6BD-5A41-A2EA-4E2875DE60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37471CCF-88AC-2D4E-9B1F-D79CC1956F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0AF34343-6AB8-CF45-8B1F-B4EFA8B9D69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5C366E20-0A2A-774D-8953-A4B84D806C7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A6345DBF-7909-4348-BFFC-8A31B551027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ACB05101-6BDF-CB45-ADF7-529CDE2011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5CA479F-AD24-E348-96B7-9EA7B53B0E8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2633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628385F-A4EE-7C45-AFB8-0825E5BBBE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4877"/>
          <a:stretch/>
        </p:blipFill>
        <p:spPr>
          <a:xfrm>
            <a:off x="9492000" y="-7123"/>
            <a:ext cx="2700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396029-BE1B-E949-BB66-0EF09723CB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3" y="2816"/>
            <a:ext cx="2053645" cy="2053645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F98481E-EBD4-0349-9824-D1B2B67D9A7D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6D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E949B577-1BBC-544E-AD91-7D72836E21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8B11776C-F46C-4F42-89C2-70AA51AA03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D8D813DD-3463-0843-8AAC-D8F60754A1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BD03E820-2C3B-374A-A7C4-7FF70B0384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1A3CA1A9-E8BE-314B-9C98-E5BE62623E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58B996D-13FA-064C-9DAF-F2E6CA49302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6D4D45C-0DF2-B941-8BE1-B9D2C2E96B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8BC4AEE-F3CC-C742-AB20-177005311E3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0F80FB7-7E68-6346-A151-6801724197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F96BABCF-CCF6-CE45-AF98-6A8578E78A6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6C1B8677-5FE6-F149-B86A-E639604BB9C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99DE8D1-BF90-1B4C-8227-4036AD975B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5767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301205-A808-5F42-BA33-D982AE20D2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430" r="17447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CF5931-DAF6-084F-A8A4-BC746D3D90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48800" y="1134"/>
            <a:ext cx="2060378" cy="2060378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B546D50-0317-D942-8F59-B1DEF62AC8F2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1B85DBA-D80D-0342-BADB-917DA2480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93276A60-ABFA-5E4F-9BED-44BBE75EA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BA0BFF9C-00C2-3141-837D-6BBFBD99C3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A945E566-0581-BD4C-B3AB-8326710B50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EC18BEC2-B245-D345-95B9-E3B3EDC8C4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F54B048B-4247-5D42-A99E-8DB7CDFBA3F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68D49D02-BF5B-8B4A-B843-B30C56C605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B9B05BE1-A8A3-B14B-9B4F-E18336D86AE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DF690318-FB82-584F-9375-C4E5F29BF29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052FDE7-2EBA-7749-90A2-B79DAB277F6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C3CF88F5-A8F7-DC4E-860A-8B9567CCD9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EE4581B-ED7F-D440-9FE7-5CA007EE07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2927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E14ABF-F75B-CA47-ACEC-D2B0A96376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981" r="10856"/>
          <a:stretch/>
        </p:blipFill>
        <p:spPr>
          <a:xfrm>
            <a:off x="9492000" y="0"/>
            <a:ext cx="2700000" cy="68568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CF5931-DAF6-084F-A8A4-BC746D3D90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48800" y="1134"/>
            <a:ext cx="2060378" cy="2060378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B546D50-0317-D942-8F59-B1DEF62AC8F2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3A33F117-94A8-3242-B836-C193B838B9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F6FA584-1569-9043-8F69-48E7B7EE06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0C42D01C-3AB1-C844-8A1E-B2FB05AB47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E6AFD232-3AF0-5C43-ADB0-9440FE1B5B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F5595281-9949-9841-BAC7-DBAC2D5E93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9E4D04E5-13E0-2A4A-8EA6-5B91C52A351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9236DF0A-FB3F-474F-9AD0-4CD630F668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FD0B998D-A369-AF46-8A70-71AEBBE22CD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23BE9A23-F97C-0F49-92DA-009EF23BAFA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4A2CA7C7-E433-AC4A-8A4B-A80D9E7FB2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24F7633B-DD76-604A-A7C6-A92E18747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003D41C-AC06-3A44-9B39-4384853ABF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4975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0B8774-5E86-C54B-B48A-9088485ADA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607"/>
          <a:stretch/>
        </p:blipFill>
        <p:spPr>
          <a:xfrm>
            <a:off x="9491854" y="-1558"/>
            <a:ext cx="2700146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CF5931-DAF6-084F-A8A4-BC746D3D90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48800" y="1134"/>
            <a:ext cx="2060378" cy="2060378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B546D50-0317-D942-8F59-B1DEF62AC8F2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AF2816DA-D454-D549-81F3-C812A19B62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D3FE7F9-1271-B748-A8B2-9DD371E6210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42106109-7AB6-FC49-B899-DD29E2DE9A6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6BD15467-11B5-3848-B3E3-CFEAB797D2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F807096A-C87D-8643-8F23-AEE20EA1D0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F86E1A47-92B5-8740-823F-D92BB10367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D5EE493E-6088-6D4A-8CF5-6F7DCED7053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1B126FD-19C3-BF44-8789-2A264A09AFB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4F1CEA25-B57C-8D47-80F1-6B101290FFC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D283E11F-F38D-3649-AB0E-78262650E16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29A6DB8D-82F6-5448-89AF-FACE4740D8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8B3C829-095F-9742-AFFE-E7C13C2CB42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99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39A0A5-6EC8-2D44-AD32-C4890BB5E3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594"/>
          <a:stretch/>
        </p:blipFill>
        <p:spPr>
          <a:xfrm>
            <a:off x="9491852" y="-1"/>
            <a:ext cx="2700148" cy="685686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F16DC62-A3D7-4745-94C6-A368EE0D8609}"/>
              </a:ext>
            </a:extLst>
          </p:cNvPr>
          <p:cNvSpPr/>
          <p:nvPr userDrawn="1"/>
        </p:nvSpPr>
        <p:spPr>
          <a:xfrm>
            <a:off x="9475978" y="-1557"/>
            <a:ext cx="2716022" cy="6858423"/>
          </a:xfrm>
          <a:prstGeom prst="rect">
            <a:avLst/>
          </a:prstGeom>
          <a:solidFill>
            <a:srgbClr val="7030A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CF5931-DAF6-084F-A8A4-BC746D3D90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48800" y="1134"/>
            <a:ext cx="2060378" cy="2060378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B546D50-0317-D942-8F59-B1DEF62AC8F2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95FA1077-348E-DD4F-9831-D679A9C922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4B8103-97D2-7640-8478-97E4A57D5FB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5F6A1FAB-BFEE-0541-A946-82AA4C000E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AC1B1A3A-D4CB-EC47-99E7-4F2AAE2808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0DA9D4A7-DFD6-8943-911F-FCC679FA4B4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4EEA1C0D-E847-564C-8314-7836E05B7B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CE900094-3F1A-8D41-8C7A-6BA1A0E603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666AB0FF-C8A7-9240-9641-1ADF1F7E009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3199155E-CEC0-9142-8D4B-6CF14736FB5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BB38A1C7-DE38-6445-820B-67929B1D3BD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BE7A167C-4C34-EA4D-AEFD-5670012C34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C3BB026-699F-984E-9D0E-F4C6D4DE42D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499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774859-762A-574A-8F92-E74729DD6C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686"/>
          <a:stretch/>
        </p:blipFill>
        <p:spPr>
          <a:xfrm>
            <a:off x="9486008" y="-1557"/>
            <a:ext cx="2700001" cy="68649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F99F95-BBCF-CC4F-94F9-40FCA76416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4" y="0"/>
            <a:ext cx="2053645" cy="2053645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BE458AF-3A5C-9343-B2E6-9C773D505F0C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DBA42D0B-0152-E640-9947-8A024BDBDD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1367D25E-F88D-7847-BD7C-ABD035F852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13E8CCB7-1A0E-9B49-B01A-72F61FCA77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736BC7DD-7EE0-7949-A12C-82EAEE9DAA8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D38B266-A058-694D-9AD3-6E7989F131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D84F0CCE-6A48-2147-AB7D-C2933E9EA8F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5EFCBA64-5BF1-AE40-AE08-0CDAFC1869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696FB1F8-5835-9941-A654-5A16230270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CE0EDD50-1C00-A54B-A3FB-0DB5E08DF6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4672254F-502E-1C44-B581-91A252B6C7F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77016C8F-2D1D-3941-BFB9-6A4549A42F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84CA70E-3B2C-454B-979D-BAE74BEF37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0580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2E5112-4C90-1141-AB50-CBD87E1C49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466" r="14408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F99F95-BBCF-CC4F-94F9-40FCA76416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4" y="0"/>
            <a:ext cx="2053645" cy="2053645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BE458AF-3A5C-9343-B2E6-9C773D505F0C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8668FC8C-0D45-2D41-8D8A-1A91212C00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C1154EE-9777-014C-8819-A2AD134C1B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3CD5AC5A-FE53-2E44-AEA8-74C597E78B1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67E2EB8B-F135-1F41-931B-32E56F382BD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5E0F6341-03A8-EB4A-AEA8-B350A453DC7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26D2F723-ACA0-894F-9891-A646687DECD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10A796EA-8940-134F-B99D-4448DBC4EF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72F2E49-9763-E34C-8858-2E1BF4FCFB9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BDABE010-FC1F-6245-9A27-715404547C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DA00959B-4B30-CA45-8D6A-14BDDE3B379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A06B20A9-0CCF-4240-96A3-1D167EB353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26DB765-D7B9-8D4D-9F58-37FB5039FE0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0120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7D0094-E677-0546-9D71-1F3BAD8AE8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438" t="23" r="12438" b="-23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F99F95-BBCF-CC4F-94F9-40FCA76416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4" y="0"/>
            <a:ext cx="2053645" cy="2053645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BE458AF-3A5C-9343-B2E6-9C773D505F0C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92081D5F-69F3-0941-A96B-61719C649E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C92CEA97-56C0-A141-989B-CE3594031A3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D83D3E8C-EE28-7A4D-811D-918A82A183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190D6148-9C06-F44E-A22A-FEE3260FCA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D042068-6157-B84F-8483-6E4FEA9FEC2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592ED69D-5F46-C440-87A5-E8A89A5B730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1FD51799-5E11-9A4D-9EB1-829380516A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4F814184-74E6-8C47-BA7A-2F286B1D4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BD82F9A8-3FC4-E545-B823-0FDA2A48F4E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B2F53607-B16A-6F4C-81A9-1284EF1C88D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DD371F96-A20E-074D-A847-210DF793C2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52D90DE-4015-0C46-BF6C-1ADCFB5B817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9024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49C250-3019-F149-9BB3-8E24849BAD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093" t="23" r="9757" b="-23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F99F95-BBCF-CC4F-94F9-40FCA76416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4" y="0"/>
            <a:ext cx="2053645" cy="2053645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BE458AF-3A5C-9343-B2E6-9C773D505F0C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EFA2324-E8F9-334E-9EF2-6D10854211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6013" y="1676437"/>
            <a:ext cx="5125412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5E135B0D-0FD0-0647-BFDF-C50EB36C43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1917" y="1676436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02556144-E5C4-C64F-9E64-6157B69C27E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35940" y="2540533"/>
            <a:ext cx="5125411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FAE0C23C-6DF0-A74B-A540-F960816D59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845" y="2540532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5679A6B4-9EB7-5E40-9AC4-671EF2B098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36013" y="3356780"/>
            <a:ext cx="5125338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FBD90A30-058D-524C-97F8-063293A91A6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5940" y="4220872"/>
            <a:ext cx="5125337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F10409A2-9A72-8F4C-8743-EBAA2DD72BD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5941" y="5062019"/>
            <a:ext cx="5125336" cy="64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 b="0" i="0">
                <a:latin typeface="Montserrat Light" pitchFamily="2" charset="77"/>
              </a:defRPr>
            </a:lvl1pPr>
          </a:lstStyle>
          <a:p>
            <a:pPr lvl="0"/>
            <a:r>
              <a:rPr lang="pl-PL" dirty="0"/>
              <a:t>Agenda </a:t>
            </a:r>
            <a:r>
              <a:rPr lang="pl-PL" dirty="0" err="1"/>
              <a:t>item</a:t>
            </a:r>
            <a:r>
              <a:rPr lang="pl-PL" dirty="0"/>
              <a:t> #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B98A7FED-4BFC-6347-9BD8-34C3F6765AB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87722" y="3356780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7055C80A-EBA0-9F4F-970B-397ADA82061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87650" y="4220876"/>
            <a:ext cx="648000" cy="648000"/>
          </a:xfrm>
          <a:ln>
            <a:solidFill>
              <a:srgbClr val="96D700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96D700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39341030-E43D-C147-8E71-827DEA83E6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87650" y="5084971"/>
            <a:ext cx="648000" cy="648000"/>
          </a:xfrm>
          <a:ln>
            <a:solidFill>
              <a:srgbClr val="0097FE"/>
            </a:solidFill>
          </a:ln>
        </p:spPr>
        <p:txBody>
          <a:bodyPr anchor="ctr" anchorCtr="0"/>
          <a:lstStyle>
            <a:lvl1pPr marL="0" indent="0" algn="ctr">
              <a:buNone/>
              <a:defRPr sz="2400">
                <a:solidFill>
                  <a:srgbClr val="0097FE"/>
                </a:solidFill>
              </a:defRPr>
            </a:lvl1pPr>
          </a:lstStyle>
          <a:p>
            <a:pPr lvl="0"/>
            <a:r>
              <a:rPr lang="pl-PL" dirty="0"/>
              <a:t>01.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32500666-BC49-2745-850E-727FA9B0B9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235" y="519962"/>
            <a:ext cx="6005456" cy="542925"/>
          </a:xfrm>
          <a:prstGeom prst="rect">
            <a:avLst/>
          </a:prstGeom>
        </p:spPr>
        <p:txBody>
          <a:bodyPr lIns="18000"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30A3A37-4AA4-504E-9F67-B3CD6CDC0B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15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88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6E00A4-3D79-4B46-AF28-90BF47DD39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770" r="9267"/>
          <a:stretch/>
        </p:blipFill>
        <p:spPr>
          <a:xfrm>
            <a:off x="0" y="0"/>
            <a:ext cx="107244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D823174-64DE-3A41-9440-7315A12A15F4}"/>
              </a:ext>
            </a:extLst>
          </p:cNvPr>
          <p:cNvSpPr/>
          <p:nvPr userDrawn="1"/>
        </p:nvSpPr>
        <p:spPr>
          <a:xfrm>
            <a:off x="-1" y="9177"/>
            <a:ext cx="10724400" cy="6858000"/>
          </a:xfrm>
          <a:prstGeom prst="rect">
            <a:avLst/>
          </a:prstGeom>
          <a:solidFill>
            <a:srgbClr val="08564C">
              <a:alpha val="1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455924-29A4-4F4D-8E36-D77A55DEC37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5107" y="295185"/>
            <a:ext cx="3285067" cy="65701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E2FACCB-762B-D049-AAD8-97C565929B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DE7FF2B3-4363-2449-9B45-811EA2728D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DF46D28-DAB7-644B-9BA3-4E5A728023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42710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urp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8C919FA-CDAC-BF44-B337-727BC3C750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097BB442-85F5-4347-9516-8B3F4D992F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B546D50-0317-D942-8F59-B1DEF62AC8F2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0AB4D456-C30F-BE4B-8323-60CE2BE8E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7D95501-67CA-AF46-A156-F0E1555A75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DA9A8C-23FF-FF4E-8294-BF1ED5D7C0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4607"/>
          <a:stretch/>
        </p:blipFill>
        <p:spPr>
          <a:xfrm>
            <a:off x="9491854" y="-1558"/>
            <a:ext cx="2700146" cy="68579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583EB93-9600-3D43-AEFD-230D4789190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7948800" y="1134"/>
            <a:ext cx="2060378" cy="206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0002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CBD1825-5F85-5B48-B819-717FDC7768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10245918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0B8B275-C174-B542-BDB1-5E4DF49494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10245915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304825A-0C16-0844-BD73-C2BF769238A1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C595574B-A8C6-5745-9E9E-99BD31EA82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6594" y="1715704"/>
            <a:ext cx="7447492" cy="4402874"/>
          </a:xfrm>
        </p:spPr>
        <p:txBody>
          <a:bodyPr>
            <a:normAutofit/>
          </a:bodyPr>
          <a:lstStyle>
            <a:lvl1pPr marL="0" indent="0">
              <a:buNone/>
              <a:defRPr sz="5400" b="1" i="0">
                <a:solidFill>
                  <a:srgbClr val="7F30A5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5301E2-37E7-BF4A-867B-FE584E2724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5317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DAC0BF-8FB7-A34A-A82C-4DCD2CD1AC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941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F0A872F-ACD1-FD40-B30C-0682DBADB0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58309" y="0"/>
            <a:ext cx="3352800" cy="1219200"/>
          </a:xfrm>
          <a:prstGeom prst="rect">
            <a:avLst/>
          </a:prstGeom>
        </p:spPr>
      </p:pic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57C938C9-B119-844A-B210-89358ECCE0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CB8FBD37-8BB9-9E41-BDCB-51E356E385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08658B-09E9-1F48-89B4-46309E155F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393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E93282-631E-D747-9BF8-F103905903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814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F0A872F-ACD1-FD40-B30C-0682DBADB0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58309" y="0"/>
            <a:ext cx="3352800" cy="1219200"/>
          </a:xfrm>
          <a:prstGeom prst="rect">
            <a:avLst/>
          </a:prstGeom>
        </p:spPr>
      </p:pic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57C938C9-B119-844A-B210-89358ECCE0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CB8FBD37-8BB9-9E41-BDCB-51E356E385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A6D692-4163-B543-B233-08FDB4B8E5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35941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08658B-09E9-1F48-89B4-46309E155FC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9093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65624E-8650-924A-AA34-281A87EE85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35814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F0A872F-ACD1-FD40-B30C-0682DBADB0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58309" y="0"/>
            <a:ext cx="3352800" cy="1219200"/>
          </a:xfrm>
          <a:prstGeom prst="rect">
            <a:avLst/>
          </a:prstGeom>
        </p:spPr>
      </p:pic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57C938C9-B119-844A-B210-89358ECCE0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CB8FBD37-8BB9-9E41-BDCB-51E356E385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08658B-09E9-1F48-89B4-46309E155F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6578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91F6418-DFAB-9746-AAED-436DAD3812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35814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F0A872F-ACD1-FD40-B30C-0682DBADB0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58309" y="0"/>
            <a:ext cx="3352800" cy="1219200"/>
          </a:xfrm>
          <a:prstGeom prst="rect">
            <a:avLst/>
          </a:prstGeom>
        </p:spPr>
      </p:pic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57C938C9-B119-844A-B210-89358ECCE0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CB8FBD37-8BB9-9E41-BDCB-51E356E385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08658B-09E9-1F48-89B4-46309E155F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6326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D65267-6BBA-914D-9FDE-730FEA5802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941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FD0637-C4C8-1E48-889C-88118BA160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60259" y="0"/>
            <a:ext cx="3352800" cy="1219200"/>
          </a:xfrm>
          <a:prstGeom prst="rect">
            <a:avLst/>
          </a:prstGeom>
        </p:spPr>
      </p:pic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A6819D38-66A0-3448-9961-BDA02C6875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7B2D57E8-7055-B245-93AA-E82FC84AC1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ADD3AE-8F2A-064F-960C-7EDC8CAECE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35370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27E34B7-1799-764D-B5E3-072B48C725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3581401" cy="68580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FD0637-C4C8-1E48-889C-88118BA160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60259" y="0"/>
            <a:ext cx="3352800" cy="1219200"/>
          </a:xfrm>
          <a:prstGeom prst="rect">
            <a:avLst/>
          </a:prstGeom>
        </p:spPr>
      </p:pic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A6819D38-66A0-3448-9961-BDA02C6875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7B2D57E8-7055-B245-93AA-E82FC84AC1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ADD3AE-8F2A-064F-960C-7EDC8CAECE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525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an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2C0411F-6B3E-7149-85F3-C781C51966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2516"/>
            <a:ext cx="3578771" cy="685296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FD0637-C4C8-1E48-889C-88118BA160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60259" y="0"/>
            <a:ext cx="3352800" cy="1219200"/>
          </a:xfrm>
          <a:prstGeom prst="rect">
            <a:avLst/>
          </a:prstGeom>
        </p:spPr>
      </p:pic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A6819D38-66A0-3448-9961-BDA02C6875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7B2D57E8-7055-B245-93AA-E82FC84AC1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ADD3AE-8F2A-064F-960C-7EDC8CAECE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058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51D80A-9AC7-8D4C-9815-2E50ECC0A6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941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FD0637-C4C8-1E48-889C-88118BA160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60259" y="0"/>
            <a:ext cx="3352800" cy="1219200"/>
          </a:xfrm>
          <a:prstGeom prst="rect">
            <a:avLst/>
          </a:prstGeom>
        </p:spPr>
      </p:pic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A6819D38-66A0-3448-9961-BDA02C6875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7B2D57E8-7055-B245-93AA-E82FC84AC1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ADD3AE-8F2A-064F-960C-7EDC8CAECE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49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68BCFE-6499-0944-923C-5811B33EB3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119" t="354" r="3242" b="-354"/>
          <a:stretch/>
        </p:blipFill>
        <p:spPr>
          <a:xfrm>
            <a:off x="0" y="0"/>
            <a:ext cx="10724401" cy="68833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455924-29A4-4F4D-8E36-D77A55DEC37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5107" y="295185"/>
            <a:ext cx="3285067" cy="65701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E2FACCB-762B-D049-AAD8-97C565929B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110FBB40-8B16-ED4A-B2F9-FE8472C64B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B0C9167-B0AD-E849-802A-54F4653C3B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46677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6ED1C0-35B3-2F47-A509-1F46141FF2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94100" cy="6858000"/>
          </a:xfrm>
          <a:prstGeom prst="rect">
            <a:avLst/>
          </a:prstGeom>
        </p:spPr>
      </p:pic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7886C15-8C64-A246-B07B-CEACDE2775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258077DC-6DF2-BB4A-8088-1566F8FC20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729EEE7-38B8-5248-850B-9731F1FB8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60259" y="0"/>
            <a:ext cx="3352800" cy="1219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F0ECF4-061A-8640-9B82-48FDBC647E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07742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5C54D9-239C-F945-BE59-0DF556B839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941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5756CD1-CDE2-6B48-B862-AAD05BCEA6EF}"/>
              </a:ext>
            </a:extLst>
          </p:cNvPr>
          <p:cNvSpPr/>
          <p:nvPr userDrawn="1"/>
        </p:nvSpPr>
        <p:spPr>
          <a:xfrm>
            <a:off x="0" y="0"/>
            <a:ext cx="3594100" cy="6858000"/>
          </a:xfrm>
          <a:prstGeom prst="rect">
            <a:avLst/>
          </a:prstGeom>
          <a:solidFill>
            <a:schemeClr val="bg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7886C15-8C64-A246-B07B-CEACDE2775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258077DC-6DF2-BB4A-8088-1566F8FC20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729EEE7-38B8-5248-850B-9731F1FB8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60259" y="0"/>
            <a:ext cx="3352800" cy="1219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F0ECF4-061A-8640-9B82-48FDBC647E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1042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5C297D-67D7-AD4D-BA0C-3AB6357A25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94100" cy="6858000"/>
          </a:xfrm>
          <a:prstGeom prst="rect">
            <a:avLst/>
          </a:prstGeom>
        </p:spPr>
      </p:pic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7886C15-8C64-A246-B07B-CEACDE2775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258077DC-6DF2-BB4A-8088-1566F8FC20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729EEE7-38B8-5248-850B-9731F1FB8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60259" y="0"/>
            <a:ext cx="3352800" cy="1219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F0ECF4-061A-8640-9B82-48FDBC647E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319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E4B82C-0001-F04C-8627-A895258BCF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94100" cy="6858000"/>
          </a:xfrm>
          <a:prstGeom prst="rect">
            <a:avLst/>
          </a:prstGeom>
        </p:spPr>
      </p:pic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7886C15-8C64-A246-B07B-CEACDE2775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258077DC-6DF2-BB4A-8088-1566F8FC20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729EEE7-38B8-5248-850B-9731F1FB8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60259" y="0"/>
            <a:ext cx="3352800" cy="1219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F0ECF4-061A-8640-9B82-48FDBC647E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48688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2E22EC-705D-5C43-9968-D4963A70A1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94100" cy="6858000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C9A3A00-E1F4-C74C-AB61-28291909D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0C00DCD-E2A4-F543-85BC-ED6E70802A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A4D0126-1F41-B44F-BB54-CE644C42D1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58309" y="0"/>
            <a:ext cx="3352800" cy="1219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65282D-F92F-5940-9980-E058B0FE83A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31589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F5B48D-7FC4-CF4D-A36C-579C112748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94100" cy="6858000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C9A3A00-E1F4-C74C-AB61-28291909D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0C00DCD-E2A4-F543-85BC-ED6E70802A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A4D0126-1F41-B44F-BB54-CE644C42D1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58309" y="0"/>
            <a:ext cx="3352800" cy="1219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65282D-F92F-5940-9980-E058B0FE83A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0830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4CFC19-E426-044F-B842-ABB552F377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94100" cy="6858000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C9A3A00-E1F4-C74C-AB61-28291909D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0C00DCD-E2A4-F543-85BC-ED6E70802A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A4D0126-1F41-B44F-BB54-CE644C42D1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58309" y="0"/>
            <a:ext cx="3352800" cy="1219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65282D-F92F-5940-9980-E058B0FE83A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220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92EDFC-464A-AB4C-B499-A59AED76A9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94100" cy="6858000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C9A3A00-E1F4-C74C-AB61-28291909D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0C00DCD-E2A4-F543-85BC-ED6E70802A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A4D0126-1F41-B44F-BB54-CE644C42D1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58309" y="0"/>
            <a:ext cx="3352800" cy="1219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65282D-F92F-5940-9980-E058B0FE83A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0769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8052443-2F2A-C340-8EFC-F55AF0E738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94100" cy="6858000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C9A3A00-E1F4-C74C-AB61-28291909D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0C00DCD-E2A4-F543-85BC-ED6E70802A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9460284-B5D0-3443-8481-D4DE87FC3F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7D28D4-562F-C242-917D-EF60FF5A7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58309" y="0"/>
            <a:ext cx="33528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40864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91AC4F-F01C-DC40-AAA7-1700C9622E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3581400" cy="6858001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C9A3A00-E1F4-C74C-AB61-28291909D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0C00DCD-E2A4-F543-85BC-ED6E70802A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9460284-B5D0-3443-8481-D4DE87FC3F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7D28D4-562F-C242-917D-EF60FF5A7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58309" y="0"/>
            <a:ext cx="33528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41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804040-5614-174F-BF61-9ADCAD72BD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1924" r="112"/>
          <a:stretch/>
        </p:blipFill>
        <p:spPr>
          <a:xfrm>
            <a:off x="0" y="0"/>
            <a:ext cx="107244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A51A949-EC0D-DC43-B88F-0FD272241CC8}"/>
              </a:ext>
            </a:extLst>
          </p:cNvPr>
          <p:cNvSpPr/>
          <p:nvPr userDrawn="1"/>
        </p:nvSpPr>
        <p:spPr>
          <a:xfrm>
            <a:off x="-1" y="9177"/>
            <a:ext cx="10724400" cy="6858000"/>
          </a:xfrm>
          <a:prstGeom prst="rect">
            <a:avLst/>
          </a:prstGeom>
          <a:solidFill>
            <a:srgbClr val="008575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455924-29A4-4F4D-8E36-D77A55DEC37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5107" y="295185"/>
            <a:ext cx="3285067" cy="65701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E2FACCB-762B-D049-AAD8-97C565929B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51B1BE76-928A-1A4B-81E7-7DBB30AB0A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B9A0E5-761F-C149-A11D-34E2AD4122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196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15A9E0-B897-5E40-9C76-E19C835D3F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3581401" cy="6858001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C9A3A00-E1F4-C74C-AB61-28291909D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0C00DCD-E2A4-F543-85BC-ED6E70802A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9460284-B5D0-3443-8481-D4DE87FC3F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EACBB2-ED4F-D44E-BC06-2BA3E2AFA99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58309" y="0"/>
            <a:ext cx="33528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9707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0682A2-5F14-3048-8FD9-B3E34A3998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78772" cy="6852968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C9A3A00-E1F4-C74C-AB61-28291909D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0C00DCD-E2A4-F543-85BC-ED6E70802A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9460284-B5D0-3443-8481-D4DE87FC3F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BB951C-C6EC-A140-801C-7E0693B1C96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58309" y="0"/>
            <a:ext cx="33528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47409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7E4CF8-028F-E044-A286-9DD975CE8E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94100" cy="6858000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C9A3A00-E1F4-C74C-AB61-28291909D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0C00DCD-E2A4-F543-85BC-ED6E70802A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28D658-E446-7F4D-871A-EC7F206FEE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58309" y="0"/>
            <a:ext cx="3352800" cy="1219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460284-B5D0-3443-8481-D4DE87FC3F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4903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C9A3A00-E1F4-C74C-AB61-28291909D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0C00DCD-E2A4-F543-85BC-ED6E70802A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28D658-E446-7F4D-871A-EC7F206FEE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58309" y="0"/>
            <a:ext cx="3352800" cy="1219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460284-B5D0-3443-8481-D4DE87FC3F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04B41F-D3BA-984E-8592-3A730457458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3578772" cy="685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28136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EC0064-9E99-E84B-97D2-E6D6EFEE2A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94100" cy="6858000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C9A3A00-E1F4-C74C-AB61-28291909D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0C00DCD-E2A4-F543-85BC-ED6E70802A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28D658-E446-7F4D-871A-EC7F206FEE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58309" y="0"/>
            <a:ext cx="3352800" cy="1219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460284-B5D0-3443-8481-D4DE87FC3F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72685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BB731B-4CDA-D649-B3DB-CED4390051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94100" cy="6858000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C9A3A00-E1F4-C74C-AB61-28291909D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2235" y="3650889"/>
            <a:ext cx="7644898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0C00DCD-E2A4-F543-85BC-ED6E70802A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2234" y="4680618"/>
            <a:ext cx="7644899" cy="896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SUBTITLE</a:t>
            </a:r>
          </a:p>
          <a:p>
            <a:pPr lvl="0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28D658-E446-7F4D-871A-EC7F206FEE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58309" y="0"/>
            <a:ext cx="3352800" cy="1219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460284-B5D0-3443-8481-D4DE87FC3F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815" y="6242304"/>
            <a:ext cx="1728392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49577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4F22A48-A9D6-114D-95FB-8097F7D0D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7461716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C59239C-E9CC-574C-8EE3-4E34A189A0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7447493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6A02DE2-1373-EB42-AC42-BFC51243AC35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1094A580-0F2E-4E40-8E72-50A9E6055E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7AE2B0B-8BB1-DD4C-9AC5-5CCD477003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10198814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E94CF5-5EC5-5048-921F-CEAA544B07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86552" y="-1556"/>
            <a:ext cx="1408855" cy="93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13431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4F22A48-A9D6-114D-95FB-8097F7D0D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7461716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C59239C-E9CC-574C-8EE3-4E34A189A0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7447493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6A02DE2-1373-EB42-AC42-BFC51243AC35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9E94CF5-5EC5-5048-921F-CEAA544B0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86552" y="-1556"/>
            <a:ext cx="1408855" cy="939236"/>
          </a:xfrm>
          <a:prstGeom prst="rect">
            <a:avLst/>
          </a:prstGeom>
        </p:spPr>
      </p:pic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3522DAAB-8239-EB43-9C87-0EE0D2DECD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6592" y="1714491"/>
            <a:ext cx="4953103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CC1CA654-FA8D-0549-9F77-D0322D3629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42307" y="1714491"/>
            <a:ext cx="4953103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43B6AC-0AE3-C644-8F27-FC611AFB7B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89230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2F5E4EC6-ECED-F04C-907F-551396C720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7461716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9F76252D-8E7D-134F-92C2-8A9902B052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7447493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FEF2161-0F3E-5140-A5CD-5C47C6D891D3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2EB7E260-617A-5747-9930-4FAE0AC0B9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10198814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1366D2-25F3-554A-AA09-BFAFFDAC32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86550" y="0"/>
            <a:ext cx="1408856" cy="9392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5363E0-9E10-B44C-AE6F-07789EB58C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1515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2F5E4EC6-ECED-F04C-907F-551396C720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7461716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9F76252D-8E7D-134F-92C2-8A9902B052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7447493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FEF2161-0F3E-5140-A5CD-5C47C6D891D3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91366D2-25F3-554A-AA09-BFAFFDAC32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86550" y="0"/>
            <a:ext cx="1408856" cy="939237"/>
          </a:xfrm>
          <a:prstGeom prst="rect">
            <a:avLst/>
          </a:prstGeom>
        </p:spPr>
      </p:pic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2A965A85-F87B-2F45-9C2E-B058BE12E0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6592" y="1714491"/>
            <a:ext cx="4953103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5CD96EF7-A712-8941-83A1-286930AA84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42307" y="1714491"/>
            <a:ext cx="4953103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7187765-C866-7047-9287-FC662698B6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713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D01F45-9C15-DE49-AAC3-3C5A40129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75" r="6275"/>
          <a:stretch/>
        </p:blipFill>
        <p:spPr>
          <a:xfrm>
            <a:off x="0" y="-954"/>
            <a:ext cx="10724400" cy="685895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3650D2A-4ABE-1B4F-8070-4E3819F1C8E1}"/>
              </a:ext>
            </a:extLst>
          </p:cNvPr>
          <p:cNvSpPr/>
          <p:nvPr userDrawn="1"/>
        </p:nvSpPr>
        <p:spPr>
          <a:xfrm>
            <a:off x="-1" y="9177"/>
            <a:ext cx="10724400" cy="6858000"/>
          </a:xfrm>
          <a:prstGeom prst="rect">
            <a:avLst/>
          </a:prstGeom>
          <a:solidFill>
            <a:srgbClr val="008575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455924-29A4-4F4D-8E36-D77A55DEC37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5107" y="295185"/>
            <a:ext cx="3285067" cy="65701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E2FACCB-762B-D049-AAD8-97C565929B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D673E9C-78BC-C24C-AE0B-77BC3F41DA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64DE470B-6894-3148-92CC-FF5C374103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79096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D9501023-655F-D849-8A85-7B3332E54E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7461716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26B6243-7F2F-7B41-8BF7-FA9A00369F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7447493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3C01DE5-685C-834D-A513-B501672B8107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787C2C65-491D-F040-8D7B-035B69DBD6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10198814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280499-1A97-074D-828F-33E76E9A28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88887" y="392"/>
            <a:ext cx="1406520" cy="9376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DE1B33-8A73-AC4E-B422-BBB8D7F976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42329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D9501023-655F-D849-8A85-7B3332E54E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7461716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26B6243-7F2F-7B41-8BF7-FA9A00369F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7447493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3C01DE5-685C-834D-A513-B501672B8107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D280499-1A97-074D-828F-33E76E9A28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88887" y="392"/>
            <a:ext cx="1406520" cy="937680"/>
          </a:xfrm>
          <a:prstGeom prst="rect">
            <a:avLst/>
          </a:prstGeom>
        </p:spPr>
      </p:pic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C795933B-B6EE-0E4D-A818-51EF001486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6592" y="1714491"/>
            <a:ext cx="4953103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533C0FEA-618A-6241-8CBC-B9883513BD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42307" y="1714491"/>
            <a:ext cx="4953103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46B16B-5768-E147-B66E-D7A1AB3E34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3546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A575B4DF-DC23-CE42-8C07-38084A2103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7447493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BD61D8D-9928-7B44-8B2B-5FCE20283F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7447493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EE2C607-A7F4-F74F-918C-4BBADD9352E5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691EE40E-5A28-704B-8A32-27C29654E3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10198814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850189-A25C-CA49-B228-5981F4E798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86550" y="0"/>
            <a:ext cx="1408855" cy="9392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15EB56-172A-8440-8CF7-01BAB72912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08304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A575B4DF-DC23-CE42-8C07-38084A2103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7447493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BD61D8D-9928-7B44-8B2B-5FCE20283F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7447493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EE2C607-A7F4-F74F-918C-4BBADD9352E5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F7850189-A25C-CA49-B228-5981F4E798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86550" y="0"/>
            <a:ext cx="1408855" cy="939237"/>
          </a:xfrm>
          <a:prstGeom prst="rect">
            <a:avLst/>
          </a:prstGeom>
        </p:spPr>
      </p:pic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60F58C69-4858-4347-A774-5E295F035E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6592" y="1714491"/>
            <a:ext cx="4953103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0B456BBB-6D2A-4841-A2F3-6AB4CD348A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42307" y="1714491"/>
            <a:ext cx="4953103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D521BC-58F3-0847-B9BE-026246C4AE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5993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A575B4DF-DC23-CE42-8C07-38084A2103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7447493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BD61D8D-9928-7B44-8B2B-5FCE20283F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7447493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EE2C607-A7F4-F74F-918C-4BBADD9352E5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691EE40E-5A28-704B-8A32-27C29654E3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10198814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495B67-9E57-124E-8B9F-ED9A6AE552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86551" y="542"/>
            <a:ext cx="1408856" cy="9392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C2C360-3032-724C-A22D-0510E5A2A4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89890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A575B4DF-DC23-CE42-8C07-38084A2103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7447493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BD61D8D-9928-7B44-8B2B-5FCE20283F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7447493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EE2C607-A7F4-F74F-918C-4BBADD9352E5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7F3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B495B67-9E57-124E-8B9F-ED9A6AE552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86551" y="542"/>
            <a:ext cx="1408856" cy="939237"/>
          </a:xfrm>
          <a:prstGeom prst="rect">
            <a:avLst/>
          </a:prstGeom>
        </p:spPr>
      </p:pic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E58F79D2-BC19-E542-965D-37257ADB88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6592" y="1714491"/>
            <a:ext cx="4953103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7CAEFFFB-DBA5-7B45-974E-E034952A8F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42307" y="1714491"/>
            <a:ext cx="4953103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A897E67-9149-6345-984D-9329B0F25D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99883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A575B4DF-DC23-CE42-8C07-38084A2103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7447493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BD61D8D-9928-7B44-8B2B-5FCE20283F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7447493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EE2C607-A7F4-F74F-918C-4BBADD9352E5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691EE40E-5A28-704B-8A32-27C29654E3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10198814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2D82F7-629A-6648-AD8F-9C0FB48137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86552" y="-387"/>
            <a:ext cx="1408855" cy="9392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CC10DE7-1C1D-3246-A78C-D49A2ECCE8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99602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enta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A575B4DF-DC23-CE42-8C07-38084A2103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3" y="901316"/>
            <a:ext cx="7447493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BD61D8D-9928-7B44-8B2B-5FCE20283F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3" y="469232"/>
            <a:ext cx="7447493" cy="3451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EE2C607-A7F4-F74F-918C-4BBADD9352E5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D81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C12D82F7-629A-6648-AD8F-9C0FB48137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86552" y="-387"/>
            <a:ext cx="1408855" cy="939237"/>
          </a:xfrm>
          <a:prstGeom prst="rect">
            <a:avLst/>
          </a:prstGeom>
        </p:spPr>
      </p:pic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4D4427BE-51A4-A248-9997-8E6D34DAF6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6592" y="1714491"/>
            <a:ext cx="4953103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FCC27F65-D044-A545-82E9-4D4E1056FE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42307" y="1714491"/>
            <a:ext cx="4953103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BD59DFB-086F-7C42-BBC9-6EFBCA6BD7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9192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670C024-689A-3E44-8C74-626FFADA7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332" r="7279"/>
          <a:stretch/>
        </p:blipFill>
        <p:spPr>
          <a:xfrm>
            <a:off x="9492000" y="-2809"/>
            <a:ext cx="2700000" cy="685799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08FEE23-D54B-304A-8C08-5671EC9C36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5" y="-1557"/>
            <a:ext cx="2053645" cy="2053645"/>
          </a:xfrm>
          <a:prstGeom prst="rect">
            <a:avLst/>
          </a:prstGeom>
        </p:spPr>
      </p:pic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528D4343-DD21-914D-B873-64BA6EA2E3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5F0A6AC5-04F5-214A-8FCF-BDF5064CB6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67492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87C9F3-5602-0741-9C50-1F03680FCCD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4E4C7B04-6E01-2548-AA5B-138EACEB65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26F6673-8D40-264F-9546-6F277EB8101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1094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528D4343-DD21-914D-B873-64BA6EA2E3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5F0A6AC5-04F5-214A-8FCF-BDF5064CB6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67492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87C9F3-5602-0741-9C50-1F03680FCCD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625BAE76-026D-A645-8BCE-708066AD12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32FD175-EFAB-4748-A80D-385A8AEC68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B85377-2D37-9D49-9BDA-5F4EEFDF59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4610"/>
          <a:stretch/>
        </p:blipFill>
        <p:spPr>
          <a:xfrm>
            <a:off x="9492000" y="0"/>
            <a:ext cx="27000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C23DE0-B5E7-F24F-BF60-F457C095A8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7952285" y="-1557"/>
            <a:ext cx="2053645" cy="205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68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0839F0E-5B69-884D-B996-57468180AF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743" r="1294"/>
          <a:stretch/>
        </p:blipFill>
        <p:spPr>
          <a:xfrm>
            <a:off x="0" y="0"/>
            <a:ext cx="107244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A0627BC-E933-2741-8F5A-16E27561D818}"/>
              </a:ext>
            </a:extLst>
          </p:cNvPr>
          <p:cNvSpPr/>
          <p:nvPr userDrawn="1"/>
        </p:nvSpPr>
        <p:spPr>
          <a:xfrm>
            <a:off x="0" y="0"/>
            <a:ext cx="10724400" cy="6858000"/>
          </a:xfrm>
          <a:prstGeom prst="rect">
            <a:avLst/>
          </a:prstGeom>
          <a:solidFill>
            <a:srgbClr val="88350F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6DA5B93-BF20-004D-9E53-9E59A9E203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4489" y="297045"/>
            <a:ext cx="3285066" cy="65701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0159E5B-10A5-E04B-9824-C0160D57687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497" y="6147612"/>
            <a:ext cx="2289331" cy="734772"/>
          </a:xfrm>
          <a:prstGeom prst="rect">
            <a:avLst/>
          </a:prstGeom>
        </p:spPr>
      </p:pic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892071F8-59CB-D646-9E0F-46EA18E53D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3422" y="1775534"/>
            <a:ext cx="7371034" cy="24950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D827EDF-B619-5E4E-BF57-D5CEFC1D7B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422" y="4410193"/>
            <a:ext cx="7371034" cy="15023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PRESENTATION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66358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528D4343-DD21-914D-B873-64BA6EA2E3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5F0A6AC5-04F5-214A-8FCF-BDF5064CB6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67492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87C9F3-5602-0741-9C50-1F03680FCCD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BB484C3B-90D5-D943-932D-B07582D49E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C64F570-1FF2-B94B-AE26-0208EAFF85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C28E0D-B8C0-AD4D-83FF-B9732DD2F1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6326" r="8285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E6A4C16-1616-804A-A560-3594B5C94118}"/>
              </a:ext>
            </a:extLst>
          </p:cNvPr>
          <p:cNvSpPr/>
          <p:nvPr userDrawn="1"/>
        </p:nvSpPr>
        <p:spPr>
          <a:xfrm>
            <a:off x="9492000" y="0"/>
            <a:ext cx="2700000" cy="6858000"/>
          </a:xfrm>
          <a:prstGeom prst="rect">
            <a:avLst/>
          </a:prstGeom>
          <a:solidFill>
            <a:srgbClr val="A4A9C0">
              <a:alpha val="1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3D935E4-92E7-D94B-920B-36720B4D017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7952285" y="-1557"/>
            <a:ext cx="2053645" cy="205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7059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4908EA-3410-B64B-9240-EEF9119F72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327" r="14283"/>
          <a:stretch/>
        </p:blipFill>
        <p:spPr>
          <a:xfrm>
            <a:off x="9492000" y="-1557"/>
            <a:ext cx="2700000" cy="685799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08FEE23-D54B-304A-8C08-5671EC9C36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5" y="-1557"/>
            <a:ext cx="2053645" cy="2053645"/>
          </a:xfrm>
          <a:prstGeom prst="rect">
            <a:avLst/>
          </a:prstGeom>
        </p:spPr>
      </p:pic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528D4343-DD21-914D-B873-64BA6EA2E3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5F0A6AC5-04F5-214A-8FCF-BDF5064CB6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67492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87C9F3-5602-0741-9C50-1F03680FCCD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9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83FDFD71-44FB-F743-BAD9-0BFC047783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6082F24-161B-EE45-A3CA-8E5D9DCBC06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06105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323AB26-6A5D-0E4C-8A73-1C43512F81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8B1857F2-1F36-CB46-BB31-18FC9159D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4C6FBD-6F0A-214A-B0F0-EC5F5D8C722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79FF96DF-B35A-7C43-BA5C-DA1DC198F3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BFCD4F-2BE6-9745-B65B-5B19E708DF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DE3B050-E8F1-9F40-9C06-14C9D82FDB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4590"/>
          <a:stretch/>
        </p:blipFill>
        <p:spPr>
          <a:xfrm>
            <a:off x="9491860" y="-1"/>
            <a:ext cx="2700140" cy="68564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14B3B6-8D37-9141-8819-A49B4EBC9F0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7952286" y="0"/>
            <a:ext cx="2053645" cy="205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04371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0290C9-A087-474B-AFE5-930FCC84EB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562" r="16315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323AB26-6A5D-0E4C-8A73-1C43512F81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8B1857F2-1F36-CB46-BB31-18FC9159D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4C6FBD-6F0A-214A-B0F0-EC5F5D8C722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20D1BF73-0A39-2E4C-93A5-970FCE5B97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6" y="0"/>
            <a:ext cx="2053645" cy="2053645"/>
          </a:xfrm>
          <a:prstGeom prst="rect">
            <a:avLst/>
          </a:prstGeom>
        </p:spPr>
      </p:pic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453930AC-54F5-9543-922A-F34CA2B6DC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5FD10E7-C665-E048-9FB0-708224316B1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2306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323AB26-6A5D-0E4C-8A73-1C43512F81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8B1857F2-1F36-CB46-BB31-18FC9159D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4C6FBD-6F0A-214A-B0F0-EC5F5D8C722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07982A1D-7A85-124E-B9A4-E988901BD8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DA8B6C1-FBF0-5E45-8C1F-7B07294A53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565A932-3193-E74B-8E65-23020E7F2B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2297" r="12297"/>
          <a:stretch/>
        </p:blipFill>
        <p:spPr>
          <a:xfrm>
            <a:off x="9492000" y="0"/>
            <a:ext cx="2700000" cy="685644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8BB5CF4-9825-D24F-A2E0-51118391E7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7952286" y="0"/>
            <a:ext cx="2053645" cy="205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42788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E9164F-170E-1E42-8A65-60ED0C5737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271" r="10607"/>
          <a:stretch/>
        </p:blipFill>
        <p:spPr>
          <a:xfrm>
            <a:off x="9492001" y="-1557"/>
            <a:ext cx="2699999" cy="6858000"/>
          </a:xfrm>
          <a:prstGeom prst="rect">
            <a:avLst/>
          </a:prstGeom>
        </p:spPr>
      </p:pic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323AB26-6A5D-0E4C-8A73-1C43512F81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8B1857F2-1F36-CB46-BB31-18FC9159D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4C6FBD-6F0A-214A-B0F0-EC5F5D8C7226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FF66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20D1BF73-0A39-2E4C-93A5-970FCE5B97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6" y="0"/>
            <a:ext cx="2053645" cy="2053645"/>
          </a:xfrm>
          <a:prstGeom prst="rect">
            <a:avLst/>
          </a:prstGeom>
        </p:spPr>
      </p:pic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008589FF-1312-E542-8085-AF8CFC4168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8AFABA-4C97-8F40-AB7F-399EA2E5F2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374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241B27-D252-6942-A5D9-2E960B79D9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438" r="12438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89143FD-7A77-4342-A3C3-8A0F1FB6D2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4" y="1134"/>
            <a:ext cx="2053645" cy="2053645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AEE63B22-B5A7-9143-852B-B81451AD7E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D0E98F36-8A86-624C-828F-0DD3AA84EE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3638649-9062-0F42-97B3-2F908C656D84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506BA500-414B-B94C-86D8-1889168288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DEE5F36-EDA9-5446-B610-92BD10B7A1F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37161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D0038E-2753-B243-B63B-31756AA8EF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459" r="420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89143FD-7A77-4342-A3C3-8A0F1FB6D2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4" y="1134"/>
            <a:ext cx="2053645" cy="2053645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AEE63B22-B5A7-9143-852B-B81451AD7E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D0E98F36-8A86-624C-828F-0DD3AA84EE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3638649-9062-0F42-97B3-2F908C656D84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202B6721-BED2-ED44-BA47-565382EADB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43E11E-452E-9445-AA17-46C9C6C39EA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3033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26E4DE-71DB-9C44-8932-57EAFB2587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458" r="418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803A64-666F-1F42-9165-269D9C7A7E20}"/>
              </a:ext>
            </a:extLst>
          </p:cNvPr>
          <p:cNvSpPr/>
          <p:nvPr userDrawn="1"/>
        </p:nvSpPr>
        <p:spPr>
          <a:xfrm>
            <a:off x="9491999" y="-1557"/>
            <a:ext cx="2700001" cy="6858000"/>
          </a:xfrm>
          <a:prstGeom prst="rect">
            <a:avLst/>
          </a:prstGeom>
          <a:solidFill>
            <a:schemeClr val="bg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89143FD-7A77-4342-A3C3-8A0F1FB6D2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4" y="1134"/>
            <a:ext cx="2053645" cy="2053645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AEE63B22-B5A7-9143-852B-B81451AD7E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D0E98F36-8A86-624C-828F-0DD3AA84EE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3638649-9062-0F42-97B3-2F908C656D84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BDEB16F8-020C-0342-A67F-EAB6DB8972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9D1CA-68FE-E64F-8F68-766A691699A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18868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2E8FBB-5570-E44C-A7E8-5934226983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438" r="12438"/>
          <a:stretch/>
        </p:blipFill>
        <p:spPr>
          <a:xfrm>
            <a:off x="9492000" y="-1557"/>
            <a:ext cx="2700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89143FD-7A77-4342-A3C3-8A0F1FB6D2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7952284" y="1134"/>
            <a:ext cx="2053645" cy="2053645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AEE63B22-B5A7-9143-852B-B81451AD7E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6594" y="901316"/>
            <a:ext cx="6048784" cy="542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1"/>
                </a:solidFill>
                <a:latin typeface="Montserrat Medium" panose="000006000000000000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D0E98F36-8A86-624C-828F-0DD3AA84EE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6594" y="479684"/>
            <a:ext cx="6048784" cy="3347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ontserrat" panose="0000050000000000000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3638649-9062-0F42-97B3-2F908C656D84}"/>
              </a:ext>
            </a:extLst>
          </p:cNvPr>
          <p:cNvCxnSpPr>
            <a:cxnSpLocks/>
          </p:cNvCxnSpPr>
          <p:nvPr userDrawn="1"/>
        </p:nvCxnSpPr>
        <p:spPr>
          <a:xfrm flipH="1">
            <a:off x="909761" y="-1557"/>
            <a:ext cx="1" cy="728559"/>
          </a:xfrm>
          <a:prstGeom prst="straightConnector1">
            <a:avLst/>
          </a:prstGeom>
          <a:ln w="101600">
            <a:solidFill>
              <a:srgbClr val="00C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D2BBC661-E202-3E43-81BC-9E59CBD572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8057465" cy="44028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E7EA3C7-B32D-9742-9343-2C76C4E81C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307" y="6153941"/>
            <a:ext cx="2253441" cy="7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03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slideLayout" Target="../slideLayouts/slideLayout50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slideLayout" Target="../slideLayouts/slideLayout5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4.xml"/><Relationship Id="rId21" Type="http://schemas.openxmlformats.org/officeDocument/2006/relationships/slideLayout" Target="../slideLayouts/slideLayout72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2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23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70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slideLayout" Target="../slideLayouts/slideLayout7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18" Type="http://schemas.openxmlformats.org/officeDocument/2006/relationships/slideLayout" Target="../slideLayouts/slideLayout105.xml"/><Relationship Id="rId26" Type="http://schemas.openxmlformats.org/officeDocument/2006/relationships/theme" Target="../theme/theme5.xml"/><Relationship Id="rId3" Type="http://schemas.openxmlformats.org/officeDocument/2006/relationships/slideLayout" Target="../slideLayouts/slideLayout90.xml"/><Relationship Id="rId21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17" Type="http://schemas.openxmlformats.org/officeDocument/2006/relationships/slideLayout" Target="../slideLayouts/slideLayout104.xml"/><Relationship Id="rId25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03.xml"/><Relationship Id="rId20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24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102.xml"/><Relationship Id="rId23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97.xml"/><Relationship Id="rId19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Relationship Id="rId22" Type="http://schemas.openxmlformats.org/officeDocument/2006/relationships/slideLayout" Target="../slideLayouts/slideLayout10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18" Type="http://schemas.openxmlformats.org/officeDocument/2006/relationships/slideLayout" Target="../slideLayouts/slideLayout130.xml"/><Relationship Id="rId26" Type="http://schemas.openxmlformats.org/officeDocument/2006/relationships/theme" Target="../theme/theme6.xml"/><Relationship Id="rId3" Type="http://schemas.openxmlformats.org/officeDocument/2006/relationships/slideLayout" Target="../slideLayouts/slideLayout115.xml"/><Relationship Id="rId21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slideLayout" Target="../slideLayouts/slideLayout129.xml"/><Relationship Id="rId25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28.xml"/><Relationship Id="rId20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24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7.xml"/><Relationship Id="rId23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22.xml"/><Relationship Id="rId19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Relationship Id="rId22" Type="http://schemas.openxmlformats.org/officeDocument/2006/relationships/slideLayout" Target="../slideLayouts/slideLayout134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0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4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slideLayout" Target="../slideLayouts/slideLayout156.xml"/><Relationship Id="rId18" Type="http://schemas.openxmlformats.org/officeDocument/2006/relationships/slideLayout" Target="../slideLayouts/slideLayout161.xml"/><Relationship Id="rId3" Type="http://schemas.openxmlformats.org/officeDocument/2006/relationships/slideLayout" Target="../slideLayouts/slideLayout146.xml"/><Relationship Id="rId21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5.xml"/><Relationship Id="rId17" Type="http://schemas.openxmlformats.org/officeDocument/2006/relationships/slideLayout" Target="../slideLayouts/slideLayout160.xml"/><Relationship Id="rId25" Type="http://schemas.openxmlformats.org/officeDocument/2006/relationships/theme" Target="../theme/theme8.xml"/><Relationship Id="rId2" Type="http://schemas.openxmlformats.org/officeDocument/2006/relationships/slideLayout" Target="../slideLayouts/slideLayout145.xml"/><Relationship Id="rId16" Type="http://schemas.openxmlformats.org/officeDocument/2006/relationships/slideLayout" Target="../slideLayouts/slideLayout159.xml"/><Relationship Id="rId20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24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48.xml"/><Relationship Id="rId15" Type="http://schemas.openxmlformats.org/officeDocument/2006/relationships/slideLayout" Target="../slideLayouts/slideLayout158.xml"/><Relationship Id="rId23" Type="http://schemas.openxmlformats.org/officeDocument/2006/relationships/slideLayout" Target="../slideLayouts/slideLayout166.xml"/><Relationship Id="rId10" Type="http://schemas.openxmlformats.org/officeDocument/2006/relationships/slideLayout" Target="../slideLayouts/slideLayout153.xml"/><Relationship Id="rId19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slideLayout" Target="../slideLayouts/slideLayout157.xml"/><Relationship Id="rId22" Type="http://schemas.openxmlformats.org/officeDocument/2006/relationships/slideLayout" Target="../slideLayouts/slideLayout16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5.xml"/><Relationship Id="rId13" Type="http://schemas.openxmlformats.org/officeDocument/2006/relationships/slideLayout" Target="../slideLayouts/slideLayout180.xml"/><Relationship Id="rId18" Type="http://schemas.openxmlformats.org/officeDocument/2006/relationships/slideLayout" Target="../slideLayouts/slideLayout185.xml"/><Relationship Id="rId3" Type="http://schemas.openxmlformats.org/officeDocument/2006/relationships/slideLayout" Target="../slideLayouts/slideLayout170.xml"/><Relationship Id="rId21" Type="http://schemas.openxmlformats.org/officeDocument/2006/relationships/slideLayout" Target="../slideLayouts/slideLayout188.xml"/><Relationship Id="rId7" Type="http://schemas.openxmlformats.org/officeDocument/2006/relationships/slideLayout" Target="../slideLayouts/slideLayout174.xml"/><Relationship Id="rId12" Type="http://schemas.openxmlformats.org/officeDocument/2006/relationships/slideLayout" Target="../slideLayouts/slideLayout179.xml"/><Relationship Id="rId17" Type="http://schemas.openxmlformats.org/officeDocument/2006/relationships/slideLayout" Target="../slideLayouts/slideLayout184.xml"/><Relationship Id="rId25" Type="http://schemas.openxmlformats.org/officeDocument/2006/relationships/theme" Target="../theme/theme9.xml"/><Relationship Id="rId2" Type="http://schemas.openxmlformats.org/officeDocument/2006/relationships/slideLayout" Target="../slideLayouts/slideLayout169.xml"/><Relationship Id="rId16" Type="http://schemas.openxmlformats.org/officeDocument/2006/relationships/slideLayout" Target="../slideLayouts/slideLayout183.xml"/><Relationship Id="rId20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78.xml"/><Relationship Id="rId24" Type="http://schemas.openxmlformats.org/officeDocument/2006/relationships/slideLayout" Target="../slideLayouts/slideLayout191.xml"/><Relationship Id="rId5" Type="http://schemas.openxmlformats.org/officeDocument/2006/relationships/slideLayout" Target="../slideLayouts/slideLayout172.xml"/><Relationship Id="rId15" Type="http://schemas.openxmlformats.org/officeDocument/2006/relationships/slideLayout" Target="../slideLayouts/slideLayout182.xml"/><Relationship Id="rId23" Type="http://schemas.openxmlformats.org/officeDocument/2006/relationships/slideLayout" Target="../slideLayouts/slideLayout190.xml"/><Relationship Id="rId10" Type="http://schemas.openxmlformats.org/officeDocument/2006/relationships/slideLayout" Target="../slideLayouts/slideLayout177.xml"/><Relationship Id="rId19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Relationship Id="rId14" Type="http://schemas.openxmlformats.org/officeDocument/2006/relationships/slideLayout" Target="../slideLayouts/slideLayout181.xml"/><Relationship Id="rId22" Type="http://schemas.openxmlformats.org/officeDocument/2006/relationships/slideLayout" Target="../slideLayouts/slideLayout1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3458EA-5548-3C42-B698-01538CC5B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93589-B16D-3E4B-9B6A-91AD8C186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4C1C3-C3BC-6043-8ED2-EDFF0D4B74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40E16-AF3B-8A40-91F4-C7D12CE8C207}" type="datetimeFigureOut">
              <a:rPr lang="pl-PL" smtClean="0"/>
              <a:t>15.11.2019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FEC46-3F2B-BB40-B0CA-11CF1A94CF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9243E-A2C3-DE4D-851E-EC9955DC7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F0559-6945-0E4A-BC7F-635ABAFB54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0930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4618" r:id="rId2"/>
    <p:sldLayoutId id="2147484616" r:id="rId3"/>
    <p:sldLayoutId id="2147484619" r:id="rId4"/>
    <p:sldLayoutId id="2147483944" r:id="rId5"/>
    <p:sldLayoutId id="2147483945" r:id="rId6"/>
    <p:sldLayoutId id="2147483946" r:id="rId7"/>
    <p:sldLayoutId id="2147483947" r:id="rId8"/>
    <p:sldLayoutId id="2147484621" r:id="rId9"/>
    <p:sldLayoutId id="2147483949" r:id="rId10"/>
    <p:sldLayoutId id="2147484622" r:id="rId11"/>
    <p:sldLayoutId id="2147483951" r:id="rId12"/>
    <p:sldLayoutId id="2147483952" r:id="rId13"/>
    <p:sldLayoutId id="2147483953" r:id="rId14"/>
    <p:sldLayoutId id="2147483954" r:id="rId15"/>
    <p:sldLayoutId id="2147483955" r:id="rId16"/>
    <p:sldLayoutId id="2147483956" r:id="rId17"/>
    <p:sldLayoutId id="2147484624" r:id="rId18"/>
    <p:sldLayoutId id="2147484623" r:id="rId19"/>
    <p:sldLayoutId id="2147483959" r:id="rId20"/>
    <p:sldLayoutId id="2147483960" r:id="rId21"/>
    <p:sldLayoutId id="2147484625" r:id="rId22"/>
    <p:sldLayoutId id="2147483962" r:id="rId23"/>
    <p:sldLayoutId id="2147483963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3458EA-5548-3C42-B698-01538CC5B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93589-B16D-3E4B-9B6A-91AD8C186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4C1C3-C3BC-6043-8ED2-EDFF0D4B74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40E16-AF3B-8A40-91F4-C7D12CE8C207}" type="datetimeFigureOut">
              <a:rPr lang="pl-PL" smtClean="0"/>
              <a:t>15.11.2019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FEC46-3F2B-BB40-B0CA-11CF1A94CF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9243E-A2C3-DE4D-851E-EC9955DC7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F0559-6945-0E4A-BC7F-635ABAFB54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0030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6" r:id="rId1"/>
    <p:sldLayoutId id="2147484070" r:id="rId2"/>
    <p:sldLayoutId id="2147484071" r:id="rId3"/>
    <p:sldLayoutId id="2147484626" r:id="rId4"/>
    <p:sldLayoutId id="2147484073" r:id="rId5"/>
    <p:sldLayoutId id="2147484074" r:id="rId6"/>
    <p:sldLayoutId id="2147484077" r:id="rId7"/>
    <p:sldLayoutId id="2147484075" r:id="rId8"/>
    <p:sldLayoutId id="2147484076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  <p:sldLayoutId id="2147484086" r:id="rId18"/>
    <p:sldLayoutId id="2147484087" r:id="rId19"/>
    <p:sldLayoutId id="2147484088" r:id="rId20"/>
    <p:sldLayoutId id="2147484089" r:id="rId21"/>
    <p:sldLayoutId id="2147484091" r:id="rId22"/>
    <p:sldLayoutId id="2147484090" r:id="rId23"/>
    <p:sldLayoutId id="2147484092" r:id="rId24"/>
    <p:sldLayoutId id="2147484093" r:id="rId25"/>
    <p:sldLayoutId id="2147484637" r:id="rId26"/>
    <p:sldLayoutId id="2147484638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3458EA-5548-3C42-B698-01538CC5B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93589-B16D-3E4B-9B6A-91AD8C186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4C1C3-C3BC-6043-8ED2-EDFF0D4B74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40E16-AF3B-8A40-91F4-C7D12CE8C207}" type="datetimeFigureOut">
              <a:rPr lang="pl-PL" smtClean="0"/>
              <a:t>15.11.2019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FEC46-3F2B-BB40-B0CA-11CF1A94CF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9243E-A2C3-DE4D-851E-EC9955DC7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F0559-6945-0E4A-BC7F-635ABAFB54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0174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30" r:id="rId3"/>
    <p:sldLayoutId id="2147484029" r:id="rId4"/>
    <p:sldLayoutId id="2147484032" r:id="rId5"/>
    <p:sldLayoutId id="2147484031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  <p:sldLayoutId id="2147484042" r:id="rId16"/>
    <p:sldLayoutId id="2147484043" r:id="rId17"/>
    <p:sldLayoutId id="2147484046" r:id="rId18"/>
    <p:sldLayoutId id="2147484044" r:id="rId19"/>
    <p:sldLayoutId id="2147484045" r:id="rId20"/>
    <p:sldLayoutId id="2147484047" r:id="rId21"/>
    <p:sldLayoutId id="2147484048" r:id="rId22"/>
    <p:sldLayoutId id="2147484049" r:id="rId23"/>
    <p:sldLayoutId id="2147484050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3458EA-5548-3C42-B698-01538CC5B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93589-B16D-3E4B-9B6A-91AD8C186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4C1C3-C3BC-6043-8ED2-EDFF0D4B74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40E16-AF3B-8A40-91F4-C7D12CE8C207}" type="datetimeFigureOut">
              <a:rPr lang="pl-PL" smtClean="0"/>
              <a:t>15.11.2019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FEC46-3F2B-BB40-B0CA-11CF1A94CF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9243E-A2C3-DE4D-851E-EC9955DC7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F0559-6945-0E4A-BC7F-635ABAFB54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735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1" r:id="rId1"/>
    <p:sldLayoutId id="2147484107" r:id="rId2"/>
    <p:sldLayoutId id="2147484102" r:id="rId3"/>
    <p:sldLayoutId id="2147484108" r:id="rId4"/>
    <p:sldLayoutId id="2147484103" r:id="rId5"/>
    <p:sldLayoutId id="2147484109" r:id="rId6"/>
    <p:sldLayoutId id="2147484104" r:id="rId7"/>
    <p:sldLayoutId id="2147484110" r:id="rId8"/>
    <p:sldLayoutId id="2147484105" r:id="rId9"/>
    <p:sldLayoutId id="2147484111" r:id="rId10"/>
    <p:sldLayoutId id="2147484106" r:id="rId11"/>
    <p:sldLayoutId id="21474841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3458EA-5548-3C42-B698-01538CC5B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93589-B16D-3E4B-9B6A-91AD8C186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4C1C3-C3BC-6043-8ED2-EDFF0D4B74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40E16-AF3B-8A40-91F4-C7D12CE8C207}" type="datetimeFigureOut">
              <a:rPr lang="pl-PL" smtClean="0"/>
              <a:t>15.11.2019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FEC46-3F2B-BB40-B0CA-11CF1A94CF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9243E-A2C3-DE4D-851E-EC9955DC7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F0559-6945-0E4A-BC7F-635ABAFB54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8198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8" r:id="rId1"/>
    <p:sldLayoutId id="2147484289" r:id="rId2"/>
    <p:sldLayoutId id="2147484290" r:id="rId3"/>
    <p:sldLayoutId id="2147484291" r:id="rId4"/>
    <p:sldLayoutId id="2147484248" r:id="rId5"/>
    <p:sldLayoutId id="2147484250" r:id="rId6"/>
    <p:sldLayoutId id="2147484251" r:id="rId7"/>
    <p:sldLayoutId id="2147484249" r:id="rId8"/>
    <p:sldLayoutId id="2147484256" r:id="rId9"/>
    <p:sldLayoutId id="2147484257" r:id="rId10"/>
    <p:sldLayoutId id="2147484258" r:id="rId11"/>
    <p:sldLayoutId id="2147484259" r:id="rId12"/>
    <p:sldLayoutId id="2147484264" r:id="rId13"/>
    <p:sldLayoutId id="2147484265" r:id="rId14"/>
    <p:sldLayoutId id="2147484266" r:id="rId15"/>
    <p:sldLayoutId id="2147484267" r:id="rId16"/>
    <p:sldLayoutId id="2147484272" r:id="rId17"/>
    <p:sldLayoutId id="2147484273" r:id="rId18"/>
    <p:sldLayoutId id="2147484274" r:id="rId19"/>
    <p:sldLayoutId id="2147484275" r:id="rId20"/>
    <p:sldLayoutId id="2147484280" r:id="rId21"/>
    <p:sldLayoutId id="2147484285" r:id="rId22"/>
    <p:sldLayoutId id="2147484282" r:id="rId23"/>
    <p:sldLayoutId id="2147484286" r:id="rId24"/>
    <p:sldLayoutId id="2147484635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3458EA-5548-3C42-B698-01538CC5B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93589-B16D-3E4B-9B6A-91AD8C186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4C1C3-C3BC-6043-8ED2-EDFF0D4B74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40E16-AF3B-8A40-91F4-C7D12CE8C207}" type="datetimeFigureOut">
              <a:rPr lang="pl-PL" smtClean="0"/>
              <a:t>15.11.2019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FEC46-3F2B-BB40-B0CA-11CF1A94CF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9243E-A2C3-DE4D-851E-EC9955DC7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F0559-6945-0E4A-BC7F-635ABAFB54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693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634" r:id="rId5"/>
    <p:sldLayoutId id="2147484432" r:id="rId6"/>
    <p:sldLayoutId id="2147484433" r:id="rId7"/>
    <p:sldLayoutId id="2147484434" r:id="rId8"/>
    <p:sldLayoutId id="2147484439" r:id="rId9"/>
    <p:sldLayoutId id="2147484440" r:id="rId10"/>
    <p:sldLayoutId id="2147484441" r:id="rId11"/>
    <p:sldLayoutId id="2147484442" r:id="rId12"/>
    <p:sldLayoutId id="2147484447" r:id="rId13"/>
    <p:sldLayoutId id="2147484448" r:id="rId14"/>
    <p:sldLayoutId id="2147484449" r:id="rId15"/>
    <p:sldLayoutId id="2147484450" r:id="rId16"/>
    <p:sldLayoutId id="2147484455" r:id="rId17"/>
    <p:sldLayoutId id="2147484456" r:id="rId18"/>
    <p:sldLayoutId id="2147484457" r:id="rId19"/>
    <p:sldLayoutId id="2147484458" r:id="rId20"/>
    <p:sldLayoutId id="2147484460" r:id="rId21"/>
    <p:sldLayoutId id="2147484462" r:id="rId22"/>
    <p:sldLayoutId id="2147484463" r:id="rId23"/>
    <p:sldLayoutId id="2147484466" r:id="rId24"/>
    <p:sldLayoutId id="2147484636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3458EA-5548-3C42-B698-01538CC5B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93589-B16D-3E4B-9B6A-91AD8C186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4C1C3-C3BC-6043-8ED2-EDFF0D4B74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40E16-AF3B-8A40-91F4-C7D12CE8C207}" type="datetimeFigureOut">
              <a:rPr lang="pl-PL" smtClean="0"/>
              <a:t>15.11.2019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FEC46-3F2B-BB40-B0CA-11CF1A94CF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9243E-A2C3-DE4D-851E-EC9955DC7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F0559-6945-0E4A-BC7F-635ABAFB54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9276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9" r:id="rId1"/>
    <p:sldLayoutId id="2147484600" r:id="rId2"/>
    <p:sldLayoutId id="2147484601" r:id="rId3"/>
    <p:sldLayoutId id="2147484602" r:id="rId4"/>
    <p:sldLayoutId id="2147484603" r:id="rId5"/>
    <p:sldLayoutId id="214748460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3458EA-5548-3C42-B698-01538CC5B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93589-B16D-3E4B-9B6A-91AD8C186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4C1C3-C3BC-6043-8ED2-EDFF0D4B74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40E16-AF3B-8A40-91F4-C7D12CE8C207}" type="datetimeFigureOut">
              <a:rPr lang="pl-PL" smtClean="0"/>
              <a:t>15.11.2019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FEC46-3F2B-BB40-B0CA-11CF1A94CF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9243E-A2C3-DE4D-851E-EC9955DC7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F0559-6945-0E4A-BC7F-635ABAFB54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958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2" r:id="rId1"/>
    <p:sldLayoutId id="2147484565" r:id="rId2"/>
    <p:sldLayoutId id="2147484563" r:id="rId3"/>
    <p:sldLayoutId id="2147484564" r:id="rId4"/>
    <p:sldLayoutId id="2147484566" r:id="rId5"/>
    <p:sldLayoutId id="2147484567" r:id="rId6"/>
    <p:sldLayoutId id="2147484568" r:id="rId7"/>
    <p:sldLayoutId id="2147484569" r:id="rId8"/>
    <p:sldLayoutId id="2147484570" r:id="rId9"/>
    <p:sldLayoutId id="2147484571" r:id="rId10"/>
    <p:sldLayoutId id="2147484572" r:id="rId11"/>
    <p:sldLayoutId id="2147484573" r:id="rId12"/>
    <p:sldLayoutId id="2147484574" r:id="rId13"/>
    <p:sldLayoutId id="2147484575" r:id="rId14"/>
    <p:sldLayoutId id="2147484576" r:id="rId15"/>
    <p:sldLayoutId id="2147484577" r:id="rId16"/>
    <p:sldLayoutId id="2147484578" r:id="rId17"/>
    <p:sldLayoutId id="2147484579" r:id="rId18"/>
    <p:sldLayoutId id="2147484580" r:id="rId19"/>
    <p:sldLayoutId id="2147484581" r:id="rId20"/>
    <p:sldLayoutId id="2147484584" r:id="rId21"/>
    <p:sldLayoutId id="2147484582" r:id="rId22"/>
    <p:sldLayoutId id="2147484583" r:id="rId23"/>
    <p:sldLayoutId id="2147484585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3458EA-5548-3C42-B698-01538CC5B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93589-B16D-3E4B-9B6A-91AD8C186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4C1C3-C3BC-6043-8ED2-EDFF0D4B74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40E16-AF3B-8A40-91F4-C7D12CE8C207}" type="datetimeFigureOut">
              <a:rPr lang="pl-PL" smtClean="0"/>
              <a:t>15.11.2019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FEC46-3F2B-BB40-B0CA-11CF1A94CF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9243E-A2C3-DE4D-851E-EC9955DC7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F0559-6945-0E4A-BC7F-635ABAFB54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2777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  <p:sldLayoutId id="2147483870" r:id="rId18"/>
    <p:sldLayoutId id="2147483871" r:id="rId19"/>
    <p:sldLayoutId id="2147483872" r:id="rId20"/>
    <p:sldLayoutId id="2147483873" r:id="rId21"/>
    <p:sldLayoutId id="2147483874" r:id="rId22"/>
    <p:sldLayoutId id="2147483875" r:id="rId23"/>
    <p:sldLayoutId id="2147483876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5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0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8.xml"/><Relationship Id="rId6" Type="http://schemas.openxmlformats.org/officeDocument/2006/relationships/image" Target="../media/image106.jpg"/><Relationship Id="rId5" Type="http://schemas.openxmlformats.org/officeDocument/2006/relationships/image" Target="../media/image105.jpg"/><Relationship Id="rId4" Type="http://schemas.openxmlformats.org/officeDocument/2006/relationships/image" Target="../media/image104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0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0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8.xml"/><Relationship Id="rId6" Type="http://schemas.openxmlformats.org/officeDocument/2006/relationships/image" Target="../media/image106.jpg"/><Relationship Id="rId5" Type="http://schemas.openxmlformats.org/officeDocument/2006/relationships/image" Target="../media/image105.jpg"/><Relationship Id="rId4" Type="http://schemas.openxmlformats.org/officeDocument/2006/relationships/image" Target="../media/image10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1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8.xml"/><Relationship Id="rId6" Type="http://schemas.openxmlformats.org/officeDocument/2006/relationships/image" Target="../media/image109.jpg"/><Relationship Id="rId5" Type="http://schemas.openxmlformats.org/officeDocument/2006/relationships/image" Target="../media/image108.jpg"/><Relationship Id="rId4" Type="http://schemas.openxmlformats.org/officeDocument/2006/relationships/image" Target="../media/image10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4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9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pl-PL" dirty="0" smtClean="0">
                <a:latin typeface="Montserrat" panose="00000500000000000000" pitchFamily="50" charset="-18"/>
              </a:rPr>
              <a:t>Automation in the world of projects</a:t>
            </a:r>
          </a:p>
          <a:p>
            <a:pPr algn="ctr"/>
            <a:endParaRPr lang="pl-PL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pl-PL" dirty="0" smtClean="0"/>
              <a:t>Zbyszek Moćkun</a:t>
            </a:r>
          </a:p>
          <a:p>
            <a:pPr algn="ctr"/>
            <a:r>
              <a:rPr lang="pl-PL" sz="2400" dirty="0" smtClean="0"/>
              <a:t>Clan Head / Global Head of QA Practice</a:t>
            </a:r>
            <a:endParaRPr lang="pl-PL" sz="2400" dirty="0"/>
          </a:p>
        </p:txBody>
      </p:sp>
      <p:pic>
        <p:nvPicPr>
          <p:cNvPr id="6" name="Picture 2" descr="https://sqadays.com/files/autoupload/75/97/84/522oy2fa4449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6584" y="5912528"/>
            <a:ext cx="1332563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51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latin typeface="Montserrat" panose="00000500000000000000" pitchFamily="50" charset="-18"/>
              </a:rPr>
              <a:t>Business Values</a:t>
            </a:r>
            <a:endParaRPr lang="pl-PL" dirty="0">
              <a:latin typeface="Montserrat" panose="00000500000000000000" pitchFamily="50" charset="-18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Selling the test automation</a:t>
            </a:r>
            <a:endParaRPr lang="pl-PL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Extendability &amp; Maintainability</a:t>
            </a:r>
          </a:p>
          <a:p>
            <a:pPr lvl="1"/>
            <a:r>
              <a:rPr lang="pl-PL" sz="2000" dirty="0" smtClean="0"/>
              <a:t>Is it one-off or continuous improvement</a:t>
            </a:r>
          </a:p>
          <a:p>
            <a:pPr lvl="1"/>
            <a:r>
              <a:rPr lang="pl-PL" sz="2000" dirty="0" smtClean="0"/>
              <a:t>Decision determines futher costs</a:t>
            </a:r>
          </a:p>
          <a:p>
            <a:r>
              <a:rPr lang="pl-PL" sz="2400" dirty="0" smtClean="0"/>
              <a:t>Business critical areas</a:t>
            </a:r>
          </a:p>
          <a:p>
            <a:pPr lvl="1"/>
            <a:r>
              <a:rPr lang="pl-PL" sz="2000" dirty="0" smtClean="0"/>
              <a:t>Business logic</a:t>
            </a:r>
          </a:p>
          <a:p>
            <a:pPr lvl="1"/>
            <a:r>
              <a:rPr lang="pl-PL" sz="2000" dirty="0" smtClean="0"/>
              <a:t>Technical and business risks</a:t>
            </a:r>
          </a:p>
          <a:p>
            <a:r>
              <a:rPr lang="pl-PL" sz="2400" dirty="0" smtClean="0"/>
              <a:t>Other client’s challenges</a:t>
            </a:r>
          </a:p>
          <a:p>
            <a:pPr lvl="1"/>
            <a:r>
              <a:rPr lang="pl-PL" sz="2000" dirty="0" smtClean="0"/>
              <a:t>A/B testing</a:t>
            </a:r>
          </a:p>
          <a:p>
            <a:pPr lvl="1"/>
            <a:r>
              <a:rPr lang="pl-PL" sz="2000" dirty="0" smtClean="0"/>
              <a:t>Make application authorable than require code change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pic>
        <p:nvPicPr>
          <p:cNvPr id="9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76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 smtClean="0"/>
              <a:t>Selling the test automation</a:t>
            </a:r>
            <a:endParaRPr lang="pl-PL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10550972" cy="4402874"/>
          </a:xfrm>
        </p:spPr>
        <p:txBody>
          <a:bodyPr>
            <a:normAutofit/>
          </a:bodyPr>
          <a:lstStyle/>
          <a:p>
            <a:pPr algn="ctr"/>
            <a:r>
              <a:rPr lang="pl-PL" sz="6000" b="0" dirty="0" smtClean="0"/>
              <a:t>Test Automation</a:t>
            </a:r>
          </a:p>
          <a:p>
            <a:pPr algn="ctr"/>
            <a:r>
              <a:rPr lang="pl-PL" sz="6000" dirty="0" smtClean="0"/>
              <a:t>DOES NOT</a:t>
            </a:r>
          </a:p>
          <a:p>
            <a:pPr algn="ctr"/>
            <a:r>
              <a:rPr lang="pl-PL" sz="6000" b="0" dirty="0" smtClean="0"/>
              <a:t>bring</a:t>
            </a:r>
          </a:p>
          <a:p>
            <a:pPr algn="ctr"/>
            <a:r>
              <a:rPr lang="pl-PL" sz="6000" b="0" dirty="0"/>
              <a:t>b</a:t>
            </a:r>
            <a:r>
              <a:rPr lang="pl-PL" sz="6000" b="0" dirty="0" smtClean="0"/>
              <a:t>usiness value</a:t>
            </a:r>
            <a:r>
              <a:rPr lang="pl-PL" sz="6000" dirty="0" smtClean="0"/>
              <a:t>.</a:t>
            </a:r>
            <a:endParaRPr lang="pl-PL" sz="6000" dirty="0"/>
          </a:p>
        </p:txBody>
      </p:sp>
      <p:pic>
        <p:nvPicPr>
          <p:cNvPr id="7" name="Picture 2" descr="https://sqadays.com/files/autoupload/75/97/84/522oy2fa4449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6584" y="5912528"/>
            <a:ext cx="1332563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81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sz="7200" b="1" dirty="0" smtClean="0"/>
              <a:t>Be the expert!</a:t>
            </a:r>
            <a:endParaRPr lang="pl-PL" sz="7200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993420" y="3837426"/>
            <a:ext cx="7113350" cy="62630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 smtClean="0"/>
              <a:t>Propose solution for challenges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 smtClean="0"/>
              <a:t>Test automation is not always the answer</a:t>
            </a:r>
          </a:p>
        </p:txBody>
      </p:sp>
      <p:pic>
        <p:nvPicPr>
          <p:cNvPr id="10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23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latin typeface="Montserrat" panose="00000500000000000000" pitchFamily="50" charset="-18"/>
              </a:rPr>
              <a:t>Do not ask questions such as:</a:t>
            </a:r>
            <a:endParaRPr lang="pl-PL" dirty="0">
              <a:latin typeface="Montserrat" panose="00000500000000000000" pitchFamily="50" charset="-18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Selling the test automation</a:t>
            </a:r>
            <a:endParaRPr lang="pl-PL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Do you need test automation?</a:t>
            </a:r>
          </a:p>
          <a:p>
            <a:r>
              <a:rPr lang="pl-PL" sz="2400" dirty="0" smtClean="0"/>
              <a:t>What test automation coverage do you need?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sz="2400" dirty="0" smtClean="0"/>
              <a:t>Or suggest test automation as a remedy for all quality or delivery issues.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pic>
        <p:nvPicPr>
          <p:cNvPr id="9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07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Frameworks / Tools reusability </a:t>
            </a:r>
          </a:p>
          <a:p>
            <a:r>
              <a:rPr lang="pl-PL" dirty="0" smtClean="0"/>
              <a:t>across the projects</a:t>
            </a:r>
            <a:endParaRPr lang="pl-PL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l-PL" dirty="0" smtClean="0"/>
          </a:p>
          <a:p>
            <a:endParaRPr lang="pl-PL" dirty="0"/>
          </a:p>
        </p:txBody>
      </p:sp>
      <p:pic>
        <p:nvPicPr>
          <p:cNvPr id="8" name="Picture 2" descr="https://sqadays.com/files/autoupload/75/97/84/522oy2fa4449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6584" y="5912528"/>
            <a:ext cx="1332563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58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latin typeface="Montserrat" panose="00000500000000000000" pitchFamily="50" charset="-18"/>
              </a:rPr>
              <a:t>The advantages of reusability</a:t>
            </a:r>
            <a:endParaRPr lang="pl-PL" dirty="0">
              <a:latin typeface="Montserrat" panose="00000500000000000000" pitchFamily="50" charset="-18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Frameworks / Tools reusability</a:t>
            </a:r>
            <a:endParaRPr lang="pl-PL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Cheaper</a:t>
            </a:r>
          </a:p>
          <a:p>
            <a:r>
              <a:rPr lang="pl-PL" sz="2400" dirty="0" smtClean="0"/>
              <a:t>Faster</a:t>
            </a:r>
          </a:p>
          <a:p>
            <a:r>
              <a:rPr lang="pl-PL" sz="2400" dirty="0" smtClean="0"/>
              <a:t>Ready and </a:t>
            </a:r>
            <a:r>
              <a:rPr lang="pl-PL" sz="2400" b="1" dirty="0" smtClean="0"/>
              <a:t>existing </a:t>
            </a:r>
            <a:r>
              <a:rPr lang="pl-PL" sz="2400" dirty="0" smtClean="0"/>
              <a:t>infrastructure </a:t>
            </a:r>
          </a:p>
          <a:p>
            <a:r>
              <a:rPr lang="pl-PL" sz="2400" dirty="0" smtClean="0"/>
              <a:t>Teams are </a:t>
            </a:r>
            <a:r>
              <a:rPr lang="pl-PL" sz="2400" b="1" dirty="0" smtClean="0"/>
              <a:t>familiar</a:t>
            </a:r>
            <a:r>
              <a:rPr lang="pl-PL" sz="2400" dirty="0" smtClean="0"/>
              <a:t> with the tools</a:t>
            </a:r>
          </a:p>
          <a:p>
            <a:r>
              <a:rPr lang="pl-PL" sz="2400" dirty="0" smtClean="0"/>
              <a:t>Tools are </a:t>
            </a:r>
            <a:r>
              <a:rPr lang="pl-PL" sz="2400" b="1" dirty="0" smtClean="0"/>
              <a:t>specialized</a:t>
            </a:r>
            <a:endParaRPr lang="pl-PL" sz="2400" b="1" dirty="0"/>
          </a:p>
        </p:txBody>
      </p:sp>
      <p:pic>
        <p:nvPicPr>
          <p:cNvPr id="7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54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latin typeface="Montserrat" panose="00000500000000000000" pitchFamily="50" charset="-18"/>
              </a:rPr>
              <a:t>Client’s concerns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Frameworks </a:t>
            </a:r>
            <a:r>
              <a:rPr lang="pl-PL" dirty="0"/>
              <a:t>/ Tools reusability</a:t>
            </a:r>
          </a:p>
          <a:p>
            <a:endParaRPr lang="pl-P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2400" dirty="0" smtClean="0"/>
              <a:t>Client is the owner of the code</a:t>
            </a:r>
          </a:p>
          <a:p>
            <a:pPr lvl="1"/>
            <a:r>
              <a:rPr lang="pl-PL" sz="2000" dirty="0" smtClean="0"/>
              <a:t>reuse the internal framework and </a:t>
            </a:r>
            <a:r>
              <a:rPr lang="pl-PL" sz="2000" b="1" dirty="0" smtClean="0"/>
              <a:t>give it away</a:t>
            </a:r>
          </a:p>
          <a:p>
            <a:r>
              <a:rPr lang="pl-PL" sz="2400" dirty="0" smtClean="0"/>
              <a:t>List of approved tools / frameworks </a:t>
            </a:r>
          </a:p>
          <a:p>
            <a:pPr lvl="1"/>
            <a:r>
              <a:rPr lang="pl-PL" sz="2000" dirty="0" smtClean="0"/>
              <a:t>Your internal frameworks are </a:t>
            </a:r>
            <a:r>
              <a:rPr lang="pl-PL" sz="2000" b="1" dirty="0" smtClean="0"/>
              <a:t>not listed</a:t>
            </a:r>
          </a:p>
          <a:p>
            <a:r>
              <a:rPr lang="pl-PL" sz="2400" dirty="0" smtClean="0"/>
              <a:t>If you use internal framework</a:t>
            </a:r>
          </a:p>
          <a:p>
            <a:pPr lvl="1"/>
            <a:r>
              <a:rPr lang="pl-PL" sz="2000" dirty="0" smtClean="0"/>
              <a:t>Do you </a:t>
            </a:r>
            <a:r>
              <a:rPr lang="pl-PL" sz="2000" b="1" dirty="0" smtClean="0"/>
              <a:t>share the code </a:t>
            </a:r>
            <a:r>
              <a:rPr lang="pl-PL" sz="2000" dirty="0" smtClean="0"/>
              <a:t>with us?</a:t>
            </a:r>
          </a:p>
          <a:p>
            <a:r>
              <a:rPr lang="pl-PL" sz="2400" dirty="0" smtClean="0"/>
              <a:t>Who covers the maintenance costs?</a:t>
            </a:r>
          </a:p>
          <a:p>
            <a:pPr lvl="1"/>
            <a:r>
              <a:rPr lang="pl-PL" sz="2000" dirty="0" smtClean="0"/>
              <a:t>How do you ensure us that we will not be in the position </a:t>
            </a:r>
            <a:r>
              <a:rPr lang="pl-PL" sz="2000" b="1" dirty="0" smtClean="0"/>
              <a:t>to get rid of your frameworks</a:t>
            </a:r>
            <a:r>
              <a:rPr lang="pl-PL" sz="2000" dirty="0" smtClean="0"/>
              <a:t>?</a:t>
            </a:r>
          </a:p>
          <a:p>
            <a:pPr lvl="1"/>
            <a:endParaRPr lang="pl-PL" dirty="0"/>
          </a:p>
        </p:txBody>
      </p:sp>
      <p:pic>
        <p:nvPicPr>
          <p:cNvPr id="5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34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b="1" dirty="0" smtClean="0"/>
              <a:t>How much </a:t>
            </a:r>
            <a:r>
              <a:rPr lang="pl-PL" dirty="0" smtClean="0"/>
              <a:t>our internal </a:t>
            </a:r>
            <a:r>
              <a:rPr lang="pl-PL" b="1" dirty="0" smtClean="0"/>
              <a:t>IP</a:t>
            </a:r>
            <a:r>
              <a:rPr lang="pl-PL" dirty="0" smtClean="0"/>
              <a:t>s are worth?</a:t>
            </a:r>
          </a:p>
          <a:p>
            <a:r>
              <a:rPr lang="pl-PL" dirty="0" smtClean="0"/>
              <a:t>Can we get additional </a:t>
            </a:r>
            <a:r>
              <a:rPr lang="pl-PL" b="1" dirty="0" smtClean="0"/>
              <a:t>money</a:t>
            </a:r>
            <a:r>
              <a:rPr lang="pl-PL" dirty="0" smtClean="0"/>
              <a:t> from internal tools?</a:t>
            </a:r>
            <a:endParaRPr lang="pl-PL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887095" y="5127764"/>
            <a:ext cx="4928914" cy="626306"/>
          </a:xfrm>
        </p:spPr>
        <p:txBody>
          <a:bodyPr/>
          <a:lstStyle/>
          <a:p>
            <a:r>
              <a:rPr lang="pl-PL" i="1" dirty="0" smtClean="0"/>
              <a:t>Cognifide’s business side</a:t>
            </a:r>
            <a:endParaRPr lang="pl-PL" i="1" dirty="0"/>
          </a:p>
        </p:txBody>
      </p:sp>
      <p:pic>
        <p:nvPicPr>
          <p:cNvPr id="7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3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pl-PL" sz="2400" dirty="0" smtClean="0">
                <a:latin typeface="Montserrat" panose="00000500000000000000" pitchFamily="50" charset="-18"/>
              </a:rPr>
              <a:t>The results</a:t>
            </a:r>
            <a:endParaRPr lang="pl-PL" sz="2400" dirty="0">
              <a:latin typeface="Montserrat" panose="00000500000000000000" pitchFamily="50" charset="-18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Frameworks </a:t>
            </a:r>
            <a:r>
              <a:rPr lang="pl-PL" dirty="0"/>
              <a:t>/ Tools </a:t>
            </a:r>
            <a:r>
              <a:rPr lang="pl-PL" dirty="0" smtClean="0"/>
              <a:t>reusability</a:t>
            </a:r>
            <a:endParaRPr lang="pl-PL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Test automation starts </a:t>
            </a:r>
            <a:r>
              <a:rPr lang="pl-PL" sz="2400" b="1" dirty="0" smtClean="0"/>
              <a:t>very late </a:t>
            </a:r>
            <a:r>
              <a:rPr lang="pl-PL" sz="2400" dirty="0" smtClean="0"/>
              <a:t>or at the end of the project</a:t>
            </a:r>
          </a:p>
          <a:p>
            <a:r>
              <a:rPr lang="pl-PL" sz="2400" dirty="0" smtClean="0"/>
              <a:t>We </a:t>
            </a:r>
            <a:r>
              <a:rPr lang="pl-PL" sz="2400" b="1" dirty="0" smtClean="0"/>
              <a:t>produce </a:t>
            </a:r>
            <a:r>
              <a:rPr lang="pl-PL" sz="2400" dirty="0" smtClean="0"/>
              <a:t>a lot of </a:t>
            </a:r>
            <a:r>
              <a:rPr lang="pl-PL" sz="2400" b="1" dirty="0" smtClean="0"/>
              <a:t>technical debt </a:t>
            </a:r>
            <a:r>
              <a:rPr lang="pl-PL" sz="2400" dirty="0" smtClean="0"/>
              <a:t>and its elimination costs us a lot more</a:t>
            </a:r>
            <a:endParaRPr lang="pl-PL" sz="2400" dirty="0"/>
          </a:p>
        </p:txBody>
      </p:sp>
      <p:pic>
        <p:nvPicPr>
          <p:cNvPr id="7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14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 smtClean="0"/>
              <a:t>Frameworks </a:t>
            </a:r>
            <a:r>
              <a:rPr lang="pl-PL" dirty="0"/>
              <a:t>/ Tools reusability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10245914" cy="4402874"/>
          </a:xfrm>
        </p:spPr>
        <p:txBody>
          <a:bodyPr/>
          <a:lstStyle/>
          <a:p>
            <a:endParaRPr lang="pl-PL" dirty="0" smtClean="0"/>
          </a:p>
          <a:p>
            <a:endParaRPr lang="pl-PL" sz="3200" dirty="0"/>
          </a:p>
          <a:p>
            <a:r>
              <a:rPr lang="pl-PL" sz="8000" dirty="0" smtClean="0"/>
              <a:t>Let’s OPENSOURCE</a:t>
            </a:r>
            <a:endParaRPr lang="pl-PL" sz="8000" dirty="0"/>
          </a:p>
        </p:txBody>
      </p:sp>
      <p:pic>
        <p:nvPicPr>
          <p:cNvPr id="8" name="Picture 2" descr="https://sqadays.com/files/autoupload/75/97/84/522oy2fa4449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6584" y="5912528"/>
            <a:ext cx="1332563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50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latin typeface="Montserrat" panose="00000500000000000000" pitchFamily="50" charset="-18"/>
              </a:rPr>
              <a:t>About me</a:t>
            </a:r>
            <a:endParaRPr lang="pl-PL" dirty="0">
              <a:latin typeface="Montserrat" panose="00000500000000000000" pitchFamily="50" charset="-18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Intro</a:t>
            </a:r>
            <a:endParaRPr lang="pl-PL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0" name="Shape 2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080" y="1853330"/>
            <a:ext cx="1506208" cy="98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88079" y="2061496"/>
            <a:ext cx="1365980" cy="633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2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34604" y="3789090"/>
            <a:ext cx="2328701" cy="135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2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58273" y="2061496"/>
            <a:ext cx="2206136" cy="776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53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88262" y="3863918"/>
            <a:ext cx="1250973" cy="1207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98715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66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1936013" y="1676437"/>
            <a:ext cx="5581206" cy="647999"/>
          </a:xfrm>
        </p:spPr>
        <p:txBody>
          <a:bodyPr/>
          <a:lstStyle/>
          <a:p>
            <a:r>
              <a:rPr lang="pl-PL" b="1" dirty="0" smtClean="0"/>
              <a:t>Client is the owner of the code </a:t>
            </a:r>
            <a:r>
              <a:rPr lang="pl-PL" dirty="0" smtClean="0"/>
              <a:t>– reuse the internal framework and give it away</a:t>
            </a:r>
            <a:endParaRPr lang="pl-PL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 smtClean="0"/>
              <a:t>٦٦</a:t>
            </a:r>
            <a:endParaRPr lang="pl-PL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1936014" y="2570047"/>
            <a:ext cx="5581205" cy="647999"/>
          </a:xfrm>
        </p:spPr>
        <p:txBody>
          <a:bodyPr>
            <a:normAutofit/>
          </a:bodyPr>
          <a:lstStyle/>
          <a:p>
            <a:r>
              <a:rPr lang="pl-PL" b="1" dirty="0" smtClean="0"/>
              <a:t>List of approved tools / frameworks </a:t>
            </a:r>
            <a:r>
              <a:rPr lang="pl-PL" dirty="0" smtClean="0"/>
              <a:t>– your internal frameworks are not listed</a:t>
            </a:r>
            <a:endParaRPr lang="pl-PL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pl-PL" dirty="0"/>
              <a:t>٦٦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1968353" y="3422199"/>
            <a:ext cx="5548866" cy="647999"/>
          </a:xfrm>
        </p:spPr>
        <p:txBody>
          <a:bodyPr/>
          <a:lstStyle/>
          <a:p>
            <a:r>
              <a:rPr lang="pl-PL" b="1" dirty="0" smtClean="0"/>
              <a:t>If you use internal framework </a:t>
            </a:r>
            <a:r>
              <a:rPr lang="pl-PL" dirty="0" smtClean="0"/>
              <a:t>– do you share the code with us?</a:t>
            </a:r>
            <a:endParaRPr lang="pl-PL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1935940" y="4522775"/>
            <a:ext cx="5581279" cy="647999"/>
          </a:xfrm>
        </p:spPr>
        <p:txBody>
          <a:bodyPr>
            <a:noAutofit/>
          </a:bodyPr>
          <a:lstStyle/>
          <a:p>
            <a:r>
              <a:rPr lang="pl-PL" b="1" dirty="0" smtClean="0"/>
              <a:t>Who covers the maintenance costs? </a:t>
            </a:r>
            <a:r>
              <a:rPr lang="pl-PL" dirty="0" smtClean="0"/>
              <a:t>How do you ensure us that we will not be in the position to get rid of your frameworks?</a:t>
            </a:r>
            <a:endParaRPr lang="pl-PL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1"/>
          </p:nvPr>
        </p:nvSpPr>
        <p:spPr>
          <a:xfrm>
            <a:off x="1087722" y="3422198"/>
            <a:ext cx="648000" cy="648000"/>
          </a:xfrm>
        </p:spPr>
        <p:txBody>
          <a:bodyPr/>
          <a:lstStyle/>
          <a:p>
            <a:r>
              <a:rPr lang="pl-PL" dirty="0"/>
              <a:t>٦٦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2"/>
          </p:nvPr>
        </p:nvSpPr>
        <p:spPr>
          <a:xfrm>
            <a:off x="1087650" y="4522774"/>
            <a:ext cx="648000" cy="648000"/>
          </a:xfrm>
        </p:spPr>
        <p:txBody>
          <a:bodyPr/>
          <a:lstStyle/>
          <a:p>
            <a:r>
              <a:rPr lang="pl-PL" dirty="0"/>
              <a:t>٦٦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071845" y="519962"/>
            <a:ext cx="6005456" cy="542925"/>
          </a:xfrm>
        </p:spPr>
        <p:txBody>
          <a:bodyPr/>
          <a:lstStyle/>
          <a:p>
            <a:r>
              <a:rPr lang="pl-PL" dirty="0" smtClean="0">
                <a:latin typeface="Montserrat" panose="00000500000000000000" pitchFamily="50" charset="-18"/>
              </a:rPr>
              <a:t>Client’s concerns - solved</a:t>
            </a:r>
            <a:endParaRPr lang="pl-PL" dirty="0">
              <a:latin typeface="Montserrat" panose="00000500000000000000" pitchFamily="50" charset="-18"/>
            </a:endParaRPr>
          </a:p>
        </p:txBody>
      </p:sp>
      <p:pic>
        <p:nvPicPr>
          <p:cNvPr id="16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23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pl-PL" sz="2400" dirty="0" smtClean="0">
                <a:latin typeface="Montserrat" panose="00000500000000000000" pitchFamily="50" charset="-18"/>
              </a:rPr>
              <a:t>Common benefits</a:t>
            </a:r>
            <a:endParaRPr lang="pl-PL" sz="2400" dirty="0">
              <a:latin typeface="Montserrat" panose="00000500000000000000" pitchFamily="50" charset="-18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Framework / Tools </a:t>
            </a:r>
            <a:r>
              <a:rPr lang="pl-PL" dirty="0" smtClean="0"/>
              <a:t>reusability</a:t>
            </a:r>
            <a:endParaRPr lang="pl-PL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2400" dirty="0" smtClean="0"/>
              <a:t>People are </a:t>
            </a:r>
            <a:r>
              <a:rPr lang="pl-PL" sz="2400" b="1" dirty="0" smtClean="0"/>
              <a:t>proud</a:t>
            </a:r>
          </a:p>
          <a:p>
            <a:r>
              <a:rPr lang="pl-PL" sz="2400" dirty="0" smtClean="0"/>
              <a:t>We (people and the company) are </a:t>
            </a:r>
            <a:r>
              <a:rPr lang="pl-PL" sz="2400" b="1" dirty="0" smtClean="0"/>
              <a:t>recognized</a:t>
            </a:r>
            <a:r>
              <a:rPr lang="pl-PL" sz="2400" dirty="0" smtClean="0"/>
              <a:t> as experts</a:t>
            </a:r>
          </a:p>
          <a:p>
            <a:r>
              <a:rPr lang="pl-PL" sz="2400" dirty="0" smtClean="0"/>
              <a:t>Company </a:t>
            </a:r>
            <a:r>
              <a:rPr lang="pl-PL" sz="2400" b="1" dirty="0" smtClean="0"/>
              <a:t>values</a:t>
            </a:r>
          </a:p>
          <a:p>
            <a:pPr lvl="1"/>
            <a:r>
              <a:rPr lang="pl-PL" sz="2000" dirty="0" smtClean="0"/>
              <a:t>Knowledge sharing</a:t>
            </a:r>
          </a:p>
          <a:p>
            <a:pPr lvl="1"/>
            <a:r>
              <a:rPr lang="pl-PL" sz="2000" dirty="0" smtClean="0"/>
              <a:t>Building a community</a:t>
            </a:r>
            <a:endParaRPr lang="pl-PL" sz="2000" dirty="0"/>
          </a:p>
        </p:txBody>
      </p:sp>
      <p:pic>
        <p:nvPicPr>
          <p:cNvPr id="7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54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latin typeface="Montserrat" panose="00000500000000000000" pitchFamily="50" charset="-18"/>
              </a:rPr>
              <a:t>The unexpected reward</a:t>
            </a:r>
            <a:endParaRPr lang="pl-PL" dirty="0">
              <a:latin typeface="Montserrat" panose="00000500000000000000" pitchFamily="50" charset="-18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 smtClean="0"/>
              <a:t>Frameworks </a:t>
            </a:r>
            <a:r>
              <a:rPr lang="pl-PL" dirty="0"/>
              <a:t>/ Tools </a:t>
            </a:r>
            <a:r>
              <a:rPr lang="pl-PL" dirty="0" smtClean="0"/>
              <a:t>reusability</a:t>
            </a:r>
            <a:endParaRPr lang="pl-PL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10245914" cy="4402874"/>
          </a:xfrm>
        </p:spPr>
        <p:txBody>
          <a:bodyPr>
            <a:normAutofit/>
          </a:bodyPr>
          <a:lstStyle/>
          <a:p>
            <a:endParaRPr lang="pl-PL" dirty="0" smtClean="0"/>
          </a:p>
          <a:p>
            <a:pPr algn="ctr"/>
            <a:r>
              <a:rPr lang="pl-PL" sz="6000" dirty="0" smtClean="0"/>
              <a:t>Bigger project scope </a:t>
            </a:r>
          </a:p>
          <a:p>
            <a:pPr algn="ctr"/>
            <a:r>
              <a:rPr lang="pl-PL" sz="8000" dirty="0" smtClean="0"/>
              <a:t>=</a:t>
            </a:r>
          </a:p>
          <a:p>
            <a:pPr algn="ctr"/>
            <a:r>
              <a:rPr lang="pl-PL" sz="5800" dirty="0" smtClean="0"/>
              <a:t>More money</a:t>
            </a:r>
            <a:endParaRPr lang="pl-PL" sz="5800" dirty="0"/>
          </a:p>
        </p:txBody>
      </p:sp>
      <p:pic>
        <p:nvPicPr>
          <p:cNvPr id="8" name="Picture 2" descr="https://sqadays.com/files/autoupload/75/97/84/522oy2fa4449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6584" y="5912528"/>
            <a:ext cx="1332563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03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latin typeface="Montserrat" panose="00000500000000000000" pitchFamily="50" charset="-18"/>
              </a:rPr>
              <a:t>Bigger project = more money</a:t>
            </a:r>
            <a:endParaRPr lang="pl-PL" dirty="0">
              <a:latin typeface="Montserrat" panose="00000500000000000000" pitchFamily="50" charset="-1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Framework / Tools reusability</a:t>
            </a:r>
          </a:p>
          <a:p>
            <a:endParaRPr lang="pl-P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We </a:t>
            </a:r>
            <a:r>
              <a:rPr lang="pl-PL" sz="2400" b="1" dirty="0" smtClean="0"/>
              <a:t>sell</a:t>
            </a:r>
            <a:r>
              <a:rPr lang="pl-PL" sz="2400" dirty="0" smtClean="0"/>
              <a:t> automation</a:t>
            </a:r>
          </a:p>
          <a:p>
            <a:r>
              <a:rPr lang="pl-PL" sz="2400" dirty="0" smtClean="0"/>
              <a:t>We </a:t>
            </a:r>
            <a:r>
              <a:rPr lang="pl-PL" sz="2400" b="1" dirty="0" smtClean="0"/>
              <a:t>train</a:t>
            </a:r>
            <a:r>
              <a:rPr lang="pl-PL" sz="2400" dirty="0" smtClean="0"/>
              <a:t> the client’s team</a:t>
            </a:r>
          </a:p>
          <a:p>
            <a:r>
              <a:rPr lang="pl-PL" sz="2400" dirty="0" smtClean="0"/>
              <a:t>We </a:t>
            </a:r>
            <a:r>
              <a:rPr lang="pl-PL" sz="2400" b="1" dirty="0" smtClean="0"/>
              <a:t>build</a:t>
            </a:r>
            <a:r>
              <a:rPr lang="pl-PL" sz="2400" dirty="0" smtClean="0"/>
              <a:t> the test automation infrastructure as a part of the project</a:t>
            </a:r>
          </a:p>
          <a:p>
            <a:r>
              <a:rPr lang="pl-PL" sz="2400" dirty="0" smtClean="0"/>
              <a:t>We </a:t>
            </a:r>
            <a:r>
              <a:rPr lang="pl-PL" sz="2400" b="1" dirty="0" smtClean="0"/>
              <a:t>maintain</a:t>
            </a:r>
            <a:r>
              <a:rPr lang="pl-PL" sz="2400" dirty="0" smtClean="0"/>
              <a:t> the test automation infrastructure too</a:t>
            </a:r>
            <a:endParaRPr lang="pl-PL" sz="2400" dirty="0"/>
          </a:p>
        </p:txBody>
      </p:sp>
      <p:pic>
        <p:nvPicPr>
          <p:cNvPr id="5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27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Automation as whole team approach</a:t>
            </a:r>
            <a:endParaRPr lang="pl-PL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1" name="Picture 2" descr="https://sqadays.com/files/autoupload/75/97/84/522oy2fa4449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6584" y="5912528"/>
            <a:ext cx="1332563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78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latin typeface="Montserrat" panose="00000500000000000000" pitchFamily="50" charset="-18"/>
              </a:rPr>
              <a:t>The old way</a:t>
            </a:r>
            <a:endParaRPr lang="pl-PL" dirty="0">
              <a:latin typeface="Montserrat" panose="00000500000000000000" pitchFamily="50" charset="-18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Automation as whole team approach</a:t>
            </a:r>
            <a:endParaRPr lang="pl-PL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996594" y="1715703"/>
            <a:ext cx="8057465" cy="4995198"/>
          </a:xfrm>
        </p:spPr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endParaRPr lang="pl-PL" dirty="0"/>
          </a:p>
          <a:p>
            <a:pPr marL="0" indent="0">
              <a:buNone/>
            </a:pPr>
            <a:r>
              <a:rPr lang="pl-PL" sz="1900" dirty="0" smtClean="0"/>
              <a:t>Automation Responsibility Square –Testing Experience , June 2011</a:t>
            </a:r>
            <a:endParaRPr lang="pl-PL" sz="1900" dirty="0"/>
          </a:p>
        </p:txBody>
      </p:sp>
      <p:pic>
        <p:nvPicPr>
          <p:cNvPr id="10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external-developer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594" y="1531170"/>
            <a:ext cx="3597659" cy="1882775"/>
          </a:xfrm>
          <a:prstGeom prst="rect">
            <a:avLst/>
          </a:prstGeom>
        </p:spPr>
      </p:pic>
      <p:pic>
        <p:nvPicPr>
          <p:cNvPr id="12" name="Picture 11" descr="internal-developer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94" y="1531170"/>
            <a:ext cx="3597659" cy="1882775"/>
          </a:xfrm>
          <a:prstGeom prst="rect">
            <a:avLst/>
          </a:prstGeom>
        </p:spPr>
      </p:pic>
      <p:pic>
        <p:nvPicPr>
          <p:cNvPr id="13" name="Picture 12" descr="external-tester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719" y="3674295"/>
            <a:ext cx="3587750" cy="1877589"/>
          </a:xfrm>
          <a:prstGeom prst="rect">
            <a:avLst/>
          </a:prstGeom>
        </p:spPr>
      </p:pic>
      <p:pic>
        <p:nvPicPr>
          <p:cNvPr id="14" name="Picture 13" descr="internal-testers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94" y="3658420"/>
            <a:ext cx="3597659" cy="188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75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latin typeface="Montserrat" panose="00000500000000000000" pitchFamily="50" charset="-18"/>
              </a:rPr>
              <a:t>What has changed</a:t>
            </a:r>
            <a:endParaRPr lang="pl-PL" dirty="0">
              <a:latin typeface="Montserrat" panose="00000500000000000000" pitchFamily="50" charset="-1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Automation as whole team </a:t>
            </a:r>
            <a:r>
              <a:rPr lang="pl-PL" dirty="0" smtClean="0"/>
              <a:t>approach</a:t>
            </a:r>
            <a:endParaRPr lang="pl-P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Improved </a:t>
            </a:r>
            <a:r>
              <a:rPr lang="pl-PL" sz="2400" b="1" dirty="0" smtClean="0"/>
              <a:t>quality</a:t>
            </a:r>
            <a:r>
              <a:rPr lang="pl-PL" sz="2400" dirty="0" smtClean="0"/>
              <a:t> of features delivered by devs</a:t>
            </a:r>
          </a:p>
          <a:p>
            <a:r>
              <a:rPr lang="pl-PL" sz="2400" dirty="0" smtClean="0"/>
              <a:t>Developers </a:t>
            </a:r>
            <a:r>
              <a:rPr lang="pl-PL" sz="2400" b="1" dirty="0" smtClean="0"/>
              <a:t>interested in </a:t>
            </a:r>
            <a:r>
              <a:rPr lang="pl-PL" sz="2400" dirty="0" smtClean="0"/>
              <a:t>automation</a:t>
            </a:r>
          </a:p>
          <a:p>
            <a:r>
              <a:rPr lang="pl-PL" sz="2400" dirty="0" smtClean="0"/>
              <a:t>Automation as part of </a:t>
            </a:r>
            <a:r>
              <a:rPr lang="pl-PL" sz="2400" b="1" dirty="0" smtClean="0"/>
              <a:t>application code</a:t>
            </a:r>
          </a:p>
          <a:p>
            <a:r>
              <a:rPr lang="pl-PL" sz="2400" dirty="0" smtClean="0"/>
              <a:t>DoD – Delivered and </a:t>
            </a:r>
            <a:r>
              <a:rPr lang="pl-PL" sz="2400" b="1" dirty="0" smtClean="0"/>
              <a:t>Maintainable</a:t>
            </a:r>
          </a:p>
          <a:p>
            <a:r>
              <a:rPr lang="pl-PL" sz="2400" dirty="0" smtClean="0"/>
              <a:t>Switch from Testing to </a:t>
            </a:r>
            <a:r>
              <a:rPr lang="pl-PL" sz="2400" b="1" dirty="0" smtClean="0"/>
              <a:t>Quality Assurance</a:t>
            </a:r>
          </a:p>
          <a:p>
            <a:r>
              <a:rPr lang="pl-PL" sz="2400" dirty="0" smtClean="0"/>
              <a:t>Better understanding of </a:t>
            </a:r>
            <a:r>
              <a:rPr lang="pl-PL" sz="2400" b="1" dirty="0" smtClean="0"/>
              <a:t>Test Pyramid</a:t>
            </a:r>
          </a:p>
          <a:p>
            <a:r>
              <a:rPr lang="pl-PL" sz="2400" b="1" dirty="0" smtClean="0"/>
              <a:t>Continuous</a:t>
            </a:r>
            <a:r>
              <a:rPr lang="pl-PL" sz="2400" dirty="0" smtClean="0"/>
              <a:t> Delivery</a:t>
            </a:r>
            <a:endParaRPr lang="pl-PL" sz="2400" dirty="0"/>
          </a:p>
        </p:txBody>
      </p:sp>
      <p:pic>
        <p:nvPicPr>
          <p:cNvPr id="5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22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latin typeface="Montserrat" panose="00000500000000000000" pitchFamily="50" charset="-18"/>
              </a:rPr>
              <a:t>The old way</a:t>
            </a:r>
            <a:endParaRPr lang="pl-PL" dirty="0">
              <a:latin typeface="Montserrat" panose="00000500000000000000" pitchFamily="50" charset="-18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Automation as whole team approach</a:t>
            </a:r>
            <a:endParaRPr lang="pl-PL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996594" y="1715703"/>
            <a:ext cx="8057465" cy="4995198"/>
          </a:xfrm>
        </p:spPr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endParaRPr lang="pl-PL" dirty="0"/>
          </a:p>
          <a:p>
            <a:pPr marL="0" indent="0">
              <a:buNone/>
            </a:pPr>
            <a:r>
              <a:rPr lang="pl-PL" sz="1900" dirty="0" smtClean="0"/>
              <a:t>Automation Responsibility Square –Testing Experience , June 2011</a:t>
            </a:r>
            <a:endParaRPr lang="pl-PL" sz="1900" dirty="0"/>
          </a:p>
        </p:txBody>
      </p:sp>
      <p:pic>
        <p:nvPicPr>
          <p:cNvPr id="10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external-developer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205" y="1531170"/>
            <a:ext cx="3597659" cy="1882775"/>
          </a:xfrm>
          <a:prstGeom prst="rect">
            <a:avLst/>
          </a:prstGeom>
        </p:spPr>
      </p:pic>
      <p:pic>
        <p:nvPicPr>
          <p:cNvPr id="12" name="Picture 11" descr="internal-developer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05" y="1531170"/>
            <a:ext cx="3597659" cy="1882775"/>
          </a:xfrm>
          <a:prstGeom prst="rect">
            <a:avLst/>
          </a:prstGeom>
        </p:spPr>
      </p:pic>
      <p:pic>
        <p:nvPicPr>
          <p:cNvPr id="13" name="Picture 12" descr="external-tester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30" y="3674295"/>
            <a:ext cx="3587750" cy="1877589"/>
          </a:xfrm>
          <a:prstGeom prst="rect">
            <a:avLst/>
          </a:prstGeom>
        </p:spPr>
      </p:pic>
      <p:pic>
        <p:nvPicPr>
          <p:cNvPr id="14" name="Picture 13" descr="internal-testers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05" y="3658420"/>
            <a:ext cx="3597659" cy="188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8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latin typeface="Montserrat" panose="00000500000000000000" pitchFamily="50" charset="-18"/>
              </a:rPr>
              <a:t>The new way</a:t>
            </a:r>
            <a:endParaRPr lang="pl-PL" dirty="0">
              <a:latin typeface="Montserrat" panose="00000500000000000000" pitchFamily="50" charset="-18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Automation as whole team approach</a:t>
            </a:r>
            <a:endParaRPr lang="pl-PL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996594" y="1715703"/>
            <a:ext cx="8057465" cy="4995198"/>
          </a:xfrm>
        </p:spPr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endParaRPr lang="pl-PL" dirty="0"/>
          </a:p>
          <a:p>
            <a:pPr marL="0" indent="0">
              <a:buNone/>
            </a:pPr>
            <a:r>
              <a:rPr lang="pl-PL" sz="1900" dirty="0" smtClean="0"/>
              <a:t>Automation Responsibility Square – April 2018</a:t>
            </a:r>
            <a:endParaRPr lang="pl-PL" sz="1900" dirty="0"/>
          </a:p>
        </p:txBody>
      </p:sp>
      <p:pic>
        <p:nvPicPr>
          <p:cNvPr id="10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external-developer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936" y="1531170"/>
            <a:ext cx="3597659" cy="1882775"/>
          </a:xfrm>
          <a:prstGeom prst="rect">
            <a:avLst/>
          </a:prstGeom>
        </p:spPr>
      </p:pic>
      <p:pic>
        <p:nvPicPr>
          <p:cNvPr id="16" name="Picture 15" descr="internal-qa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10" y="3633021"/>
            <a:ext cx="3596851" cy="1882352"/>
          </a:xfrm>
          <a:prstGeom prst="rect">
            <a:avLst/>
          </a:prstGeom>
        </p:spPr>
      </p:pic>
      <p:pic>
        <p:nvPicPr>
          <p:cNvPr id="17" name="Picture 16" descr="internal-developers-2018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11" y="1537520"/>
            <a:ext cx="3587750" cy="1877589"/>
          </a:xfrm>
          <a:prstGeom prst="rect">
            <a:avLst/>
          </a:prstGeom>
        </p:spPr>
      </p:pic>
      <p:pic>
        <p:nvPicPr>
          <p:cNvPr id="18" name="Picture 17" descr="qa-external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811" y="3642545"/>
            <a:ext cx="3597659" cy="188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60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latin typeface="Montserrat" panose="00000500000000000000" pitchFamily="50" charset="-18"/>
              </a:rPr>
              <a:t>How it works?</a:t>
            </a:r>
            <a:endParaRPr lang="pl-PL" dirty="0">
              <a:latin typeface="Montserrat" panose="00000500000000000000" pitchFamily="50" charset="-1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Automation as whole team approach</a:t>
            </a:r>
          </a:p>
          <a:p>
            <a:endParaRPr lang="pl-P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2400" dirty="0" smtClean="0"/>
              <a:t>QA as the </a:t>
            </a:r>
            <a:r>
              <a:rPr lang="pl-PL" sz="2400" b="1" dirty="0" smtClean="0"/>
              <a:t>owner</a:t>
            </a:r>
          </a:p>
          <a:p>
            <a:r>
              <a:rPr lang="pl-PL" sz="2400" dirty="0" smtClean="0"/>
              <a:t>Test automation </a:t>
            </a:r>
            <a:r>
              <a:rPr lang="pl-PL" sz="2400" b="1" dirty="0" smtClean="0"/>
              <a:t>training</a:t>
            </a:r>
            <a:r>
              <a:rPr lang="pl-PL" sz="2400" dirty="0" smtClean="0"/>
              <a:t> for dev at the beginning of projects</a:t>
            </a:r>
          </a:p>
          <a:p>
            <a:r>
              <a:rPr lang="pl-PL" sz="2400" b="1" dirty="0" smtClean="0"/>
              <a:t>DoR</a:t>
            </a:r>
            <a:r>
              <a:rPr lang="pl-PL" sz="2400" dirty="0" smtClean="0"/>
              <a:t> – what we want to automate</a:t>
            </a:r>
          </a:p>
          <a:p>
            <a:r>
              <a:rPr lang="pl-PL" sz="2400" dirty="0" smtClean="0"/>
              <a:t>Two-side Dev&lt;-&gt;QA </a:t>
            </a:r>
            <a:r>
              <a:rPr lang="pl-PL" sz="2400" b="1" dirty="0" smtClean="0"/>
              <a:t>code reviews</a:t>
            </a:r>
          </a:p>
          <a:p>
            <a:r>
              <a:rPr lang="pl-PL" sz="2400" b="1" dirty="0" smtClean="0"/>
              <a:t>QA Demo </a:t>
            </a:r>
            <a:r>
              <a:rPr lang="pl-PL" sz="2400" dirty="0" smtClean="0"/>
              <a:t>– automation as part of the demo</a:t>
            </a:r>
          </a:p>
          <a:p>
            <a:r>
              <a:rPr lang="pl-PL" sz="2400" dirty="0" smtClean="0"/>
              <a:t>DoD – Delivered and </a:t>
            </a:r>
            <a:r>
              <a:rPr lang="pl-PL" sz="2400" b="1" dirty="0" smtClean="0"/>
              <a:t>Maintainable</a:t>
            </a:r>
          </a:p>
          <a:p>
            <a:r>
              <a:rPr lang="pl-PL" sz="2400" dirty="0" smtClean="0"/>
              <a:t>Automation as a part of </a:t>
            </a:r>
            <a:r>
              <a:rPr lang="pl-PL" sz="2400" b="1" dirty="0" smtClean="0"/>
              <a:t>the backlog </a:t>
            </a:r>
            <a:r>
              <a:rPr lang="pl-PL" sz="2400" dirty="0" smtClean="0"/>
              <a:t>and technical debt (assign tasks for next sprint)</a:t>
            </a:r>
          </a:p>
          <a:p>
            <a:endParaRPr lang="pl-PL" dirty="0"/>
          </a:p>
        </p:txBody>
      </p:sp>
      <p:pic>
        <p:nvPicPr>
          <p:cNvPr id="5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92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The world of projects</a:t>
            </a:r>
            <a:endParaRPr lang="pl-PL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 smtClean="0"/>
              <a:t>01.</a:t>
            </a:r>
            <a:endParaRPr lang="pl-PL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pl-PL" dirty="0" smtClean="0"/>
              <a:t>Selling the test automation</a:t>
            </a:r>
            <a:endParaRPr lang="pl-PL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pl-PL" dirty="0" smtClean="0"/>
              <a:t>02.</a:t>
            </a:r>
            <a:endParaRPr lang="pl-PL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pl-PL" dirty="0" smtClean="0"/>
              <a:t>Frameworks / Tools reusability</a:t>
            </a:r>
            <a:endParaRPr lang="pl-PL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 smtClean="0"/>
              <a:t>Whole Team approach</a:t>
            </a:r>
            <a:endParaRPr lang="pl-PL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pl-PL" dirty="0" smtClean="0"/>
              <a:t>Summary</a:t>
            </a:r>
            <a:endParaRPr lang="pl-PL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pl-PL" dirty="0" smtClean="0"/>
              <a:t>03</a:t>
            </a:r>
            <a:endParaRPr lang="pl-PL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pl-PL" dirty="0" smtClean="0"/>
              <a:t>04.</a:t>
            </a:r>
            <a:endParaRPr lang="pl-PL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pl-PL" dirty="0" smtClean="0"/>
              <a:t>05.</a:t>
            </a:r>
            <a:endParaRPr lang="pl-PL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>
                <a:latin typeface="Montserrat" panose="00000500000000000000" pitchFamily="50" charset="-18"/>
              </a:rPr>
              <a:t>Agenda</a:t>
            </a:r>
            <a:endParaRPr lang="pl-PL" dirty="0">
              <a:latin typeface="Montserrat" panose="00000500000000000000" pitchFamily="50" charset="-18"/>
            </a:endParaRPr>
          </a:p>
        </p:txBody>
      </p:sp>
      <p:pic>
        <p:nvPicPr>
          <p:cNvPr id="16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39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Test automation </a:t>
            </a:r>
            <a:r>
              <a:rPr lang="pl-PL" b="1" dirty="0" smtClean="0"/>
              <a:t>is not a </a:t>
            </a:r>
            <a:r>
              <a:rPr lang="pl-PL" dirty="0" smtClean="0"/>
              <a:t>business value</a:t>
            </a:r>
            <a:endParaRPr lang="pl-PL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 smtClean="0"/>
              <a:t>01.</a:t>
            </a:r>
            <a:endParaRPr lang="pl-PL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pl-PL" dirty="0" smtClean="0"/>
              <a:t>Open source </a:t>
            </a:r>
            <a:r>
              <a:rPr lang="pl-PL" b="1" dirty="0" smtClean="0"/>
              <a:t>open doors</a:t>
            </a:r>
            <a:endParaRPr lang="pl-PL" b="1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pl-PL" dirty="0" smtClean="0"/>
              <a:t>02.</a:t>
            </a:r>
            <a:endParaRPr lang="pl-PL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1936013" y="3356780"/>
            <a:ext cx="6225348" cy="647999"/>
          </a:xfrm>
        </p:spPr>
        <p:txBody>
          <a:bodyPr/>
          <a:lstStyle/>
          <a:p>
            <a:r>
              <a:rPr lang="pl-PL" dirty="0" smtClean="0"/>
              <a:t>Move automation from tester to </a:t>
            </a:r>
            <a:r>
              <a:rPr lang="pl-PL" b="1" dirty="0" smtClean="0"/>
              <a:t>whole team</a:t>
            </a:r>
            <a:endParaRPr lang="pl-PL" b="1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pl-PL" dirty="0" smtClean="0"/>
              <a:t>03.</a:t>
            </a:r>
            <a:endParaRPr lang="pl-PL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>
                <a:latin typeface="Montserrat" panose="00000500000000000000" pitchFamily="50" charset="-18"/>
              </a:rPr>
              <a:t>Key takeaways</a:t>
            </a:r>
            <a:endParaRPr lang="pl-PL" dirty="0">
              <a:latin typeface="Montserrat" panose="00000500000000000000" pitchFamily="50" charset="-18"/>
            </a:endParaRPr>
          </a:p>
        </p:txBody>
      </p:sp>
      <p:pic>
        <p:nvPicPr>
          <p:cNvPr id="20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16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Thank you</a:t>
            </a:r>
            <a:endParaRPr lang="pl-PL" dirty="0"/>
          </a:p>
        </p:txBody>
      </p:sp>
      <p:pic>
        <p:nvPicPr>
          <p:cNvPr id="16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44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latin typeface="Montserrat" panose="00000500000000000000" pitchFamily="50" charset="-18"/>
              </a:rPr>
              <a:t>The world of projects</a:t>
            </a:r>
            <a:endParaRPr lang="pl-PL" dirty="0">
              <a:latin typeface="Montserrat" panose="00000500000000000000" pitchFamily="50" charset="-18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Intro</a:t>
            </a:r>
            <a:endParaRPr lang="pl-PL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2400" b="1" dirty="0" smtClean="0"/>
              <a:t>Project</a:t>
            </a:r>
            <a:r>
              <a:rPr lang="pl-PL" sz="2400" dirty="0" smtClean="0"/>
              <a:t>-based company</a:t>
            </a:r>
          </a:p>
          <a:p>
            <a:r>
              <a:rPr lang="pl-PL" sz="2400" dirty="0" smtClean="0"/>
              <a:t>Mostly </a:t>
            </a:r>
            <a:r>
              <a:rPr lang="pl-PL" sz="2400" b="1" dirty="0" smtClean="0"/>
              <a:t>Web</a:t>
            </a:r>
            <a:r>
              <a:rPr lang="pl-PL" sz="2400" dirty="0" smtClean="0"/>
              <a:t>, where the center of the galaxy are Content Management Systems (</a:t>
            </a:r>
            <a:r>
              <a:rPr lang="pl-PL" sz="2400" b="1" dirty="0" smtClean="0"/>
              <a:t>CMS</a:t>
            </a:r>
            <a:r>
              <a:rPr lang="pl-PL" sz="2400" dirty="0" smtClean="0"/>
              <a:t>)</a:t>
            </a:r>
          </a:p>
          <a:p>
            <a:r>
              <a:rPr lang="pl-PL" sz="2400" dirty="0" smtClean="0"/>
              <a:t>Delivered by Adobe or Sitecore</a:t>
            </a:r>
          </a:p>
          <a:p>
            <a:r>
              <a:rPr lang="pl-PL" sz="2400" dirty="0" smtClean="0"/>
              <a:t>Which are </a:t>
            </a:r>
            <a:r>
              <a:rPr lang="pl-PL" sz="2400" b="1" dirty="0" smtClean="0"/>
              <a:t>Customizable</a:t>
            </a:r>
          </a:p>
          <a:p>
            <a:r>
              <a:rPr lang="pl-PL" sz="2400" dirty="0" smtClean="0"/>
              <a:t>And </a:t>
            </a:r>
            <a:r>
              <a:rPr lang="pl-PL" sz="2400" b="1" dirty="0" smtClean="0"/>
              <a:t>Integrated</a:t>
            </a:r>
            <a:r>
              <a:rPr lang="pl-PL" sz="2400" dirty="0" smtClean="0"/>
              <a:t> with everything </a:t>
            </a:r>
          </a:p>
          <a:p>
            <a:pPr lvl="1"/>
            <a:r>
              <a:rPr lang="pl-PL" sz="2000" dirty="0" smtClean="0"/>
              <a:t>(even black hole)</a:t>
            </a:r>
          </a:p>
        </p:txBody>
      </p:sp>
      <p:pic>
        <p:nvPicPr>
          <p:cNvPr id="6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80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Selling the test automation</a:t>
            </a:r>
            <a:endParaRPr lang="pl-PL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Picture 2" descr="https://sqadays.com/files/autoupload/75/97/84/522oy2fa4449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6584" y="5912528"/>
            <a:ext cx="1332563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54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latin typeface="Montserrat" panose="00000500000000000000" pitchFamily="50" charset="-18"/>
              </a:rPr>
              <a:t>When ROI doesn’t work anymore</a:t>
            </a:r>
            <a:endParaRPr lang="pl-PL" dirty="0">
              <a:latin typeface="Montserrat" panose="00000500000000000000" pitchFamily="50" charset="-18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 smtClean="0"/>
              <a:t>Selling the test automation</a:t>
            </a:r>
            <a:endParaRPr lang="pl-PL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10550972" cy="4402874"/>
          </a:xfrm>
        </p:spPr>
        <p:txBody>
          <a:bodyPr/>
          <a:lstStyle/>
          <a:p>
            <a:endParaRPr lang="pl-PL" dirty="0" smtClean="0"/>
          </a:p>
          <a:p>
            <a:pPr algn="ctr"/>
            <a:r>
              <a:rPr lang="pl-PL" sz="9600" dirty="0" smtClean="0"/>
              <a:t>ROI</a:t>
            </a:r>
          </a:p>
          <a:p>
            <a:endParaRPr lang="pl-PL" sz="2800" dirty="0" smtClean="0"/>
          </a:p>
          <a:p>
            <a:pPr algn="ctr"/>
            <a:r>
              <a:rPr lang="pl-PL" sz="2000" dirty="0" smtClean="0"/>
              <a:t>Return of Investment</a:t>
            </a:r>
            <a:endParaRPr lang="pl-PL" sz="2000" dirty="0"/>
          </a:p>
        </p:txBody>
      </p:sp>
      <p:pic>
        <p:nvPicPr>
          <p:cNvPr id="8" name="Picture 2" descr="https://sqadays.com/files/autoupload/75/97/84/522oy2fa4449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6584" y="5912528"/>
            <a:ext cx="1332563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47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latin typeface="Montserrat" panose="00000500000000000000" pitchFamily="50" charset="-18"/>
              </a:rPr>
              <a:t>The coverage</a:t>
            </a:r>
            <a:endParaRPr lang="pl-PL" dirty="0">
              <a:latin typeface="Montserrat" panose="00000500000000000000" pitchFamily="50" charset="-18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Selling the test automation</a:t>
            </a:r>
            <a:endParaRPr lang="pl-PL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2400" dirty="0" smtClean="0"/>
              <a:t>Code coverage</a:t>
            </a:r>
          </a:p>
          <a:p>
            <a:r>
              <a:rPr lang="pl-PL" sz="2400" dirty="0" smtClean="0"/>
              <a:t>TestCase coverage</a:t>
            </a:r>
          </a:p>
          <a:p>
            <a:r>
              <a:rPr lang="pl-PL" sz="2400" dirty="0" smtClean="0"/>
              <a:t>Requirement coverage</a:t>
            </a:r>
          </a:p>
          <a:p>
            <a:r>
              <a:rPr lang="pl-PL" sz="2400" dirty="0" smtClean="0"/>
              <a:t>Feature coverage</a:t>
            </a:r>
          </a:p>
          <a:p>
            <a:r>
              <a:rPr lang="pl-PL" sz="2400" dirty="0" smtClean="0"/>
              <a:t>10%, 20% ... 50%, 80% ?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8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98715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52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 smtClean="0"/>
              <a:t>Selling the test automation</a:t>
            </a:r>
            <a:endParaRPr lang="pl-PL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996594" y="1715704"/>
            <a:ext cx="10550972" cy="4402874"/>
          </a:xfrm>
        </p:spPr>
        <p:txBody>
          <a:bodyPr>
            <a:normAutofit/>
          </a:bodyPr>
          <a:lstStyle/>
          <a:p>
            <a:pPr algn="ctr"/>
            <a:r>
              <a:rPr lang="pl-PL" sz="6000" b="0" dirty="0" smtClean="0"/>
              <a:t>Does</a:t>
            </a:r>
          </a:p>
          <a:p>
            <a:pPr algn="ctr"/>
            <a:r>
              <a:rPr lang="pl-PL" sz="6000" dirty="0" smtClean="0"/>
              <a:t>TEST AUTOMATION</a:t>
            </a:r>
          </a:p>
          <a:p>
            <a:pPr algn="ctr"/>
            <a:r>
              <a:rPr lang="pl-PL" sz="6000" b="0" dirty="0"/>
              <a:t>b</a:t>
            </a:r>
            <a:r>
              <a:rPr lang="pl-PL" sz="6000" b="0" dirty="0" smtClean="0"/>
              <a:t>ring</a:t>
            </a:r>
          </a:p>
          <a:p>
            <a:pPr algn="ctr"/>
            <a:r>
              <a:rPr lang="pl-PL" sz="6000" dirty="0" smtClean="0"/>
              <a:t>BUSINESS VALUE?</a:t>
            </a:r>
            <a:endParaRPr lang="pl-PL" sz="6000" dirty="0"/>
          </a:p>
        </p:txBody>
      </p:sp>
      <p:pic>
        <p:nvPicPr>
          <p:cNvPr id="8" name="Picture 2" descr="https://sqadays.com/files/autoupload/75/97/84/522oy2fa4449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6584" y="5912528"/>
            <a:ext cx="1332563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17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>
                <a:latin typeface="Montserrat" panose="00000500000000000000" pitchFamily="50" charset="-18"/>
              </a:rPr>
              <a:t>Business Values</a:t>
            </a:r>
            <a:endParaRPr lang="pl-PL" dirty="0">
              <a:latin typeface="Montserrat" panose="00000500000000000000" pitchFamily="50" charset="-18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Selling the test automation</a:t>
            </a:r>
            <a:endParaRPr lang="pl-PL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Delivery Approach</a:t>
            </a:r>
          </a:p>
          <a:p>
            <a:pPr lvl="1"/>
            <a:r>
              <a:rPr lang="pl-PL" sz="2000" dirty="0" smtClean="0"/>
              <a:t>Number of releases</a:t>
            </a:r>
          </a:p>
          <a:p>
            <a:pPr lvl="1"/>
            <a:r>
              <a:rPr lang="pl-PL" sz="2000" dirty="0" smtClean="0"/>
              <a:t>Continuous Delivery</a:t>
            </a:r>
          </a:p>
          <a:p>
            <a:pPr lvl="1"/>
            <a:r>
              <a:rPr lang="pl-PL" sz="2000" dirty="0" smtClean="0"/>
              <a:t>Should release be production ready?</a:t>
            </a:r>
          </a:p>
          <a:p>
            <a:r>
              <a:rPr lang="pl-PL" sz="2400" dirty="0" smtClean="0"/>
              <a:t>Time to release</a:t>
            </a:r>
          </a:p>
          <a:p>
            <a:pPr lvl="1"/>
            <a:r>
              <a:rPr lang="pl-PL" sz="2000" dirty="0" smtClean="0"/>
              <a:t>SLA defects</a:t>
            </a:r>
          </a:p>
          <a:p>
            <a:pPr lvl="1"/>
            <a:r>
              <a:rPr lang="pl-PL" sz="2000" dirty="0" smtClean="0"/>
              <a:t>Lead time (time to deliver new feature)</a:t>
            </a:r>
          </a:p>
          <a:p>
            <a:pPr marL="457200" lvl="1" indent="0">
              <a:buNone/>
            </a:pPr>
            <a:endParaRPr lang="pl-PL" sz="2000" dirty="0" smtClean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pic>
        <p:nvPicPr>
          <p:cNvPr id="9" name="Picture 2" descr="https://sqadays.com/files/autoupload/17/2/29/jdyhukgt4449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682" y="5588082"/>
            <a:ext cx="1350000" cy="8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8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Title / Ending">
  <a:themeElements>
    <a:clrScheme name="Cognifide">
      <a:dk1>
        <a:srgbClr val="000000"/>
      </a:dk1>
      <a:lt1>
        <a:srgbClr val="FFFFFF"/>
      </a:lt1>
      <a:dk2>
        <a:srgbClr val="808080"/>
      </a:dk2>
      <a:lt2>
        <a:srgbClr val="E5E5E5"/>
      </a:lt2>
      <a:accent1>
        <a:srgbClr val="0097FE"/>
      </a:accent1>
      <a:accent2>
        <a:srgbClr val="96D700"/>
      </a:accent2>
      <a:accent3>
        <a:srgbClr val="00C6AF"/>
      </a:accent3>
      <a:accent4>
        <a:srgbClr val="7F30A5"/>
      </a:accent4>
      <a:accent5>
        <a:srgbClr val="D81683"/>
      </a:accent5>
      <a:accent6>
        <a:srgbClr val="FF6623"/>
      </a:accent6>
      <a:hlink>
        <a:srgbClr val="80CBFE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genda">
  <a:themeElements>
    <a:clrScheme name="Cognifide">
      <a:dk1>
        <a:srgbClr val="000000"/>
      </a:dk1>
      <a:lt1>
        <a:srgbClr val="FFFFFF"/>
      </a:lt1>
      <a:dk2>
        <a:srgbClr val="808080"/>
      </a:dk2>
      <a:lt2>
        <a:srgbClr val="E5E5E5"/>
      </a:lt2>
      <a:accent1>
        <a:srgbClr val="0097FE"/>
      </a:accent1>
      <a:accent2>
        <a:srgbClr val="96D700"/>
      </a:accent2>
      <a:accent3>
        <a:srgbClr val="00C6AF"/>
      </a:accent3>
      <a:accent4>
        <a:srgbClr val="7F30A5"/>
      </a:accent4>
      <a:accent5>
        <a:srgbClr val="D81683"/>
      </a:accent5>
      <a:accent6>
        <a:srgbClr val="FF6623"/>
      </a:accent6>
      <a:hlink>
        <a:srgbClr val="80CBFE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Title">
  <a:themeElements>
    <a:clrScheme name="Cognifide">
      <a:dk1>
        <a:srgbClr val="000000"/>
      </a:dk1>
      <a:lt1>
        <a:srgbClr val="FFFFFF"/>
      </a:lt1>
      <a:dk2>
        <a:srgbClr val="808080"/>
      </a:dk2>
      <a:lt2>
        <a:srgbClr val="E5E5E5"/>
      </a:lt2>
      <a:accent1>
        <a:srgbClr val="0097FE"/>
      </a:accent1>
      <a:accent2>
        <a:srgbClr val="96D700"/>
      </a:accent2>
      <a:accent3>
        <a:srgbClr val="00C6AF"/>
      </a:accent3>
      <a:accent4>
        <a:srgbClr val="7F30A5"/>
      </a:accent4>
      <a:accent5>
        <a:srgbClr val="D81683"/>
      </a:accent5>
      <a:accent6>
        <a:srgbClr val="FF6623"/>
      </a:accent6>
      <a:hlink>
        <a:srgbClr val="80CBFE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lain Content">
  <a:themeElements>
    <a:clrScheme name="Cognifide">
      <a:dk1>
        <a:srgbClr val="000000"/>
      </a:dk1>
      <a:lt1>
        <a:srgbClr val="FFFFFF"/>
      </a:lt1>
      <a:dk2>
        <a:srgbClr val="808080"/>
      </a:dk2>
      <a:lt2>
        <a:srgbClr val="E5E5E5"/>
      </a:lt2>
      <a:accent1>
        <a:srgbClr val="0097FE"/>
      </a:accent1>
      <a:accent2>
        <a:srgbClr val="96D700"/>
      </a:accent2>
      <a:accent3>
        <a:srgbClr val="00C6AF"/>
      </a:accent3>
      <a:accent4>
        <a:srgbClr val="7F30A5"/>
      </a:accent4>
      <a:accent5>
        <a:srgbClr val="D81683"/>
      </a:accent5>
      <a:accent6>
        <a:srgbClr val="FF6623"/>
      </a:accent6>
      <a:hlink>
        <a:srgbClr val="80CBFE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olorful Content">
  <a:themeElements>
    <a:clrScheme name="Cognifide">
      <a:dk1>
        <a:srgbClr val="000000"/>
      </a:dk1>
      <a:lt1>
        <a:srgbClr val="FFFFFF"/>
      </a:lt1>
      <a:dk2>
        <a:srgbClr val="808080"/>
      </a:dk2>
      <a:lt2>
        <a:srgbClr val="E5E5E5"/>
      </a:lt2>
      <a:accent1>
        <a:srgbClr val="0097FE"/>
      </a:accent1>
      <a:accent2>
        <a:srgbClr val="96D700"/>
      </a:accent2>
      <a:accent3>
        <a:srgbClr val="00C6AF"/>
      </a:accent3>
      <a:accent4>
        <a:srgbClr val="7F30A5"/>
      </a:accent4>
      <a:accent5>
        <a:srgbClr val="D81683"/>
      </a:accent5>
      <a:accent6>
        <a:srgbClr val="FF6623"/>
      </a:accent6>
      <a:hlink>
        <a:srgbClr val="80CBFE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Quote">
  <a:themeElements>
    <a:clrScheme name="Cognifide">
      <a:dk1>
        <a:srgbClr val="000000"/>
      </a:dk1>
      <a:lt1>
        <a:srgbClr val="FFFFFF"/>
      </a:lt1>
      <a:dk2>
        <a:srgbClr val="808080"/>
      </a:dk2>
      <a:lt2>
        <a:srgbClr val="E5E5E5"/>
      </a:lt2>
      <a:accent1>
        <a:srgbClr val="0097FE"/>
      </a:accent1>
      <a:accent2>
        <a:srgbClr val="96D700"/>
      </a:accent2>
      <a:accent3>
        <a:srgbClr val="00C6AF"/>
      </a:accent3>
      <a:accent4>
        <a:srgbClr val="7F30A5"/>
      </a:accent4>
      <a:accent5>
        <a:srgbClr val="D81683"/>
      </a:accent5>
      <a:accent6>
        <a:srgbClr val="FF6623"/>
      </a:accent6>
      <a:hlink>
        <a:srgbClr val="80CBFE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Short Sentence Plain Background">
  <a:themeElements>
    <a:clrScheme name="Cognifide">
      <a:dk1>
        <a:srgbClr val="000000"/>
      </a:dk1>
      <a:lt1>
        <a:srgbClr val="FFFFFF"/>
      </a:lt1>
      <a:dk2>
        <a:srgbClr val="808080"/>
      </a:dk2>
      <a:lt2>
        <a:srgbClr val="E5E5E5"/>
      </a:lt2>
      <a:accent1>
        <a:srgbClr val="0097FE"/>
      </a:accent1>
      <a:accent2>
        <a:srgbClr val="96D700"/>
      </a:accent2>
      <a:accent3>
        <a:srgbClr val="00C6AF"/>
      </a:accent3>
      <a:accent4>
        <a:srgbClr val="7F30A5"/>
      </a:accent4>
      <a:accent5>
        <a:srgbClr val="D81683"/>
      </a:accent5>
      <a:accent6>
        <a:srgbClr val="FF6623"/>
      </a:accent6>
      <a:hlink>
        <a:srgbClr val="80CBFE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Short Sentence Colorful Background">
  <a:themeElements>
    <a:clrScheme name="Cognifide">
      <a:dk1>
        <a:srgbClr val="000000"/>
      </a:dk1>
      <a:lt1>
        <a:srgbClr val="FFFFFF"/>
      </a:lt1>
      <a:dk2>
        <a:srgbClr val="808080"/>
      </a:dk2>
      <a:lt2>
        <a:srgbClr val="E5E5E5"/>
      </a:lt2>
      <a:accent1>
        <a:srgbClr val="0097FE"/>
      </a:accent1>
      <a:accent2>
        <a:srgbClr val="96D700"/>
      </a:accent2>
      <a:accent3>
        <a:srgbClr val="00C6AF"/>
      </a:accent3>
      <a:accent4>
        <a:srgbClr val="7F30A5"/>
      </a:accent4>
      <a:accent5>
        <a:srgbClr val="D81683"/>
      </a:accent5>
      <a:accent6>
        <a:srgbClr val="FF6623"/>
      </a:accent6>
      <a:hlink>
        <a:srgbClr val="80CBFE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Long Sentence Colorful Background">
  <a:themeElements>
    <a:clrScheme name="Cognifide">
      <a:dk1>
        <a:srgbClr val="000000"/>
      </a:dk1>
      <a:lt1>
        <a:srgbClr val="FFFFFF"/>
      </a:lt1>
      <a:dk2>
        <a:srgbClr val="808080"/>
      </a:dk2>
      <a:lt2>
        <a:srgbClr val="E5E5E5"/>
      </a:lt2>
      <a:accent1>
        <a:srgbClr val="0097FE"/>
      </a:accent1>
      <a:accent2>
        <a:srgbClr val="96D700"/>
      </a:accent2>
      <a:accent3>
        <a:srgbClr val="00C6AF"/>
      </a:accent3>
      <a:accent4>
        <a:srgbClr val="7F30A5"/>
      </a:accent4>
      <a:accent5>
        <a:srgbClr val="D81683"/>
      </a:accent5>
      <a:accent6>
        <a:srgbClr val="FF6623"/>
      </a:accent6>
      <a:hlink>
        <a:srgbClr val="80CBFE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D1B4752BD8CE4280D18DE35DE45ADE" ma:contentTypeVersion="8" ma:contentTypeDescription="Create a new document." ma:contentTypeScope="" ma:versionID="7860ba9eb8e0142b203796f0a72abe6d">
  <xsd:schema xmlns:xsd="http://www.w3.org/2001/XMLSchema" xmlns:xs="http://www.w3.org/2001/XMLSchema" xmlns:p="http://schemas.microsoft.com/office/2006/metadata/properties" xmlns:ns2="c842f771-ca75-43ff-821e-f2459803e448" targetNamespace="http://schemas.microsoft.com/office/2006/metadata/properties" ma:root="true" ma:fieldsID="fccb1edf61e10ec358f7baeda1a4f472" ns2:_="">
    <xsd:import namespace="c842f771-ca75-43ff-821e-f2459803e4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42f771-ca75-43ff-821e-f2459803e4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7B9D24-74D5-4C3A-8505-33FE475C7B5E}">
  <ds:schemaRefs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c842f771-ca75-43ff-821e-f2459803e448"/>
  </ds:schemaRefs>
</ds:datastoreItem>
</file>

<file path=customXml/itemProps2.xml><?xml version="1.0" encoding="utf-8"?>
<ds:datastoreItem xmlns:ds="http://schemas.openxmlformats.org/officeDocument/2006/customXml" ds:itemID="{833EB7B0-3269-4C4F-A02C-7BFD0A91C2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51E21A-49C3-4AF5-B849-73C0A9708D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42f771-ca75-43ff-821e-f2459803e4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8259</TotalTime>
  <Words>805</Words>
  <Application>Microsoft Office PowerPoint</Application>
  <PresentationFormat>Widescreen</PresentationFormat>
  <Paragraphs>220</Paragraphs>
  <Slides>31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31</vt:i4>
      </vt:variant>
    </vt:vector>
  </HeadingPairs>
  <TitlesOfParts>
    <vt:vector size="46" baseType="lpstr">
      <vt:lpstr>Arial</vt:lpstr>
      <vt:lpstr>Calibri</vt:lpstr>
      <vt:lpstr>Calibri Light</vt:lpstr>
      <vt:lpstr>Montserrat</vt:lpstr>
      <vt:lpstr>Montserrat Light</vt:lpstr>
      <vt:lpstr>Montserrat Medium</vt:lpstr>
      <vt:lpstr>Presentation Title / Ending</vt:lpstr>
      <vt:lpstr>Agenda</vt:lpstr>
      <vt:lpstr>Section Title</vt:lpstr>
      <vt:lpstr>Plain Content</vt:lpstr>
      <vt:lpstr>Colorful Content</vt:lpstr>
      <vt:lpstr>Quote</vt:lpstr>
      <vt:lpstr>Short Sentence Plain Background</vt:lpstr>
      <vt:lpstr>Short Sentence Colorful Background</vt:lpstr>
      <vt:lpstr>Long Sentence Colorful Background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Izabela Grzeskowiak</dc:creator>
  <cp:lastModifiedBy>Zbyszek Moćkun</cp:lastModifiedBy>
  <cp:revision>512</cp:revision>
  <dcterms:created xsi:type="dcterms:W3CDTF">2019-05-27T07:50:02Z</dcterms:created>
  <dcterms:modified xsi:type="dcterms:W3CDTF">2019-11-15T12:40:55Z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0x0101004DD1B4752BD8CE4280D18DE35DE45ADE</vt:lpwstr>
  </property>
</Properties>
</file>