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5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6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8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4"/>
    <p:sldMasterId id="2147484051" r:id="rId5"/>
    <p:sldMasterId id="2147483964" r:id="rId6"/>
    <p:sldMasterId id="2147484094" r:id="rId7"/>
    <p:sldMasterId id="2147484113" r:id="rId8"/>
    <p:sldMasterId id="2147484292" r:id="rId9"/>
    <p:sldMasterId id="2147484598" r:id="rId10"/>
    <p:sldMasterId id="2147484475" r:id="rId11"/>
    <p:sldMasterId id="2147483669" r:id="rId12"/>
  </p:sldMasterIdLst>
  <p:notesMasterIdLst>
    <p:notesMasterId r:id="rId44"/>
  </p:notesMasterIdLst>
  <p:handoutMasterIdLst>
    <p:handoutMasterId r:id="rId45"/>
  </p:handoutMasterIdLst>
  <p:sldIdLst>
    <p:sldId id="258" r:id="rId13"/>
    <p:sldId id="259" r:id="rId14"/>
    <p:sldId id="262" r:id="rId15"/>
    <p:sldId id="263" r:id="rId16"/>
    <p:sldId id="264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5" r:id="rId34"/>
    <p:sldId id="284" r:id="rId35"/>
    <p:sldId id="286" r:id="rId36"/>
    <p:sldId id="287" r:id="rId37"/>
    <p:sldId id="288" r:id="rId38"/>
    <p:sldId id="291" r:id="rId39"/>
    <p:sldId id="292" r:id="rId40"/>
    <p:sldId id="289" r:id="rId41"/>
    <p:sldId id="293" r:id="rId42"/>
    <p:sldId id="294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1A88ED-162F-4F41-A4EC-A8DC917DC95D}">
          <p14:sldIdLst>
            <p14:sldId id="258"/>
            <p14:sldId id="259"/>
            <p14:sldId id="262"/>
            <p14:sldId id="263"/>
            <p14:sldId id="264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85"/>
            <p14:sldId id="284"/>
            <p14:sldId id="286"/>
            <p14:sldId id="287"/>
            <p14:sldId id="288"/>
            <p14:sldId id="291"/>
            <p14:sldId id="292"/>
            <p14:sldId id="289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64C"/>
    <a:srgbClr val="687FA7"/>
    <a:srgbClr val="6B7D96"/>
    <a:srgbClr val="A4A9C0"/>
    <a:srgbClr val="8C0961"/>
    <a:srgbClr val="01172A"/>
    <a:srgbClr val="022442"/>
    <a:srgbClr val="043058"/>
    <a:srgbClr val="627793"/>
    <a:srgbClr val="008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D6C5F-D74F-4E3E-8EF5-97BCD3C01321}" v="3" dt="2019-10-29T10:21:24.583"/>
    <p1510:client id="{95BE9890-70D5-A4FC-BD05-D85041CFE8CC}" v="3" dt="2019-10-29T11:06:14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3"/>
    <p:restoredTop sz="66093" autoAdjust="0"/>
  </p:normalViewPr>
  <p:slideViewPr>
    <p:cSldViewPr snapToGrid="0" snapToObjects="1">
      <p:cViewPr varScale="1">
        <p:scale>
          <a:sx n="58" d="100"/>
          <a:sy n="58" d="100"/>
        </p:scale>
        <p:origin x="15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Lange" userId="S::barbara.lange@cognifide.com::53772d10-b49e-4546-a661-e2b0252d227c" providerId="AD" clId="Web-{95BE9890-70D5-A4FC-BD05-D85041CFE8CC}"/>
    <pc:docChg chg="delSld">
      <pc:chgData name="Barbara Lange" userId="S::barbara.lange@cognifide.com::53772d10-b49e-4546-a661-e2b0252d227c" providerId="AD" clId="Web-{95BE9890-70D5-A4FC-BD05-D85041CFE8CC}" dt="2019-10-29T11:06:14.113" v="2"/>
      <pc:docMkLst>
        <pc:docMk/>
      </pc:docMkLst>
      <pc:sldChg chg="del">
        <pc:chgData name="Barbara Lange" userId="S::barbara.lange@cognifide.com::53772d10-b49e-4546-a661-e2b0252d227c" providerId="AD" clId="Web-{95BE9890-70D5-A4FC-BD05-D85041CFE8CC}" dt="2019-10-29T11:06:12.176" v="0"/>
        <pc:sldMkLst>
          <pc:docMk/>
          <pc:sldMk cId="3988670313" sldId="258"/>
        </pc:sldMkLst>
      </pc:sldChg>
      <pc:sldChg chg="del">
        <pc:chgData name="Barbara Lange" userId="S::barbara.lange@cognifide.com::53772d10-b49e-4546-a661-e2b0252d227c" providerId="AD" clId="Web-{95BE9890-70D5-A4FC-BD05-D85041CFE8CC}" dt="2019-10-29T11:06:13.097" v="1"/>
        <pc:sldMkLst>
          <pc:docMk/>
          <pc:sldMk cId="3117102876" sldId="259"/>
        </pc:sldMkLst>
      </pc:sldChg>
      <pc:sldChg chg="del">
        <pc:chgData name="Barbara Lange" userId="S::barbara.lange@cognifide.com::53772d10-b49e-4546-a661-e2b0252d227c" providerId="AD" clId="Web-{95BE9890-70D5-A4FC-BD05-D85041CFE8CC}" dt="2019-10-29T11:06:14.113" v="2"/>
        <pc:sldMkLst>
          <pc:docMk/>
          <pc:sldMk cId="642207736" sldId="260"/>
        </pc:sldMkLst>
      </pc:sldChg>
    </pc:docChg>
  </pc:docChgLst>
  <pc:docChgLst>
    <pc:chgData name="Barbara Lange" userId="S::barbara.lange@cognifide.com::53772d10-b49e-4546-a661-e2b0252d227c" providerId="AD" clId="Web-{81AD6C5F-D74F-4E3E-8EF5-97BCD3C01321}"/>
    <pc:docChg chg="addSld">
      <pc:chgData name="Barbara Lange" userId="S::barbara.lange@cognifide.com::53772d10-b49e-4546-a661-e2b0252d227c" providerId="AD" clId="Web-{81AD6C5F-D74F-4E3E-8EF5-97BCD3C01321}" dt="2019-10-29T10:21:24.583" v="2"/>
      <pc:docMkLst>
        <pc:docMk/>
      </pc:docMkLst>
      <pc:sldChg chg="new">
        <pc:chgData name="Barbara Lange" userId="S::barbara.lange@cognifide.com::53772d10-b49e-4546-a661-e2b0252d227c" providerId="AD" clId="Web-{81AD6C5F-D74F-4E3E-8EF5-97BCD3C01321}" dt="2019-10-29T10:20:42.255" v="0"/>
        <pc:sldMkLst>
          <pc:docMk/>
          <pc:sldMk cId="3988670313" sldId="258"/>
        </pc:sldMkLst>
      </pc:sldChg>
      <pc:sldChg chg="new">
        <pc:chgData name="Barbara Lange" userId="S::barbara.lange@cognifide.com::53772d10-b49e-4546-a661-e2b0252d227c" providerId="AD" clId="Web-{81AD6C5F-D74F-4E3E-8EF5-97BCD3C01321}" dt="2019-10-29T10:20:54.677" v="1"/>
        <pc:sldMkLst>
          <pc:docMk/>
          <pc:sldMk cId="3117102876" sldId="259"/>
        </pc:sldMkLst>
      </pc:sldChg>
      <pc:sldChg chg="new">
        <pc:chgData name="Barbara Lange" userId="S::barbara.lange@cognifide.com::53772d10-b49e-4546-a661-e2b0252d227c" providerId="AD" clId="Web-{81AD6C5F-D74F-4E3E-8EF5-97BCD3C01321}" dt="2019-10-29T10:21:24.583" v="2"/>
        <pc:sldMkLst>
          <pc:docMk/>
          <pc:sldMk cId="642207736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88E225-D4AF-4F46-AEFF-5A47A64E17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5F98D-6A27-554C-AA2B-D886731C2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758E-D8CB-8E42-918A-59873B70DF6F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07C17-DA33-544B-A352-FBC0039F67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22356-89A2-5F4A-8211-C0B7B2ABE7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05298-5B48-2D47-B1D6-40FBF86CAF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03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BFDE-11B9-D048-9A53-9426B4398DAF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B747-353A-974F-9239-4772305367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1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670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57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72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74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03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61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8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133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515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02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3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80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2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46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428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70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14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44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77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75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72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399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101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B747-353A-974F-9239-4772305367A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1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9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png"/><Relationship Id="rId4" Type="http://schemas.openxmlformats.org/officeDocument/2006/relationships/image" Target="../media/image38.jp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9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5.png"/><Relationship Id="rId4" Type="http://schemas.openxmlformats.org/officeDocument/2006/relationships/image" Target="../media/image37.jp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0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0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0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0.png"/><Relationship Id="rId4" Type="http://schemas.openxmlformats.org/officeDocument/2006/relationships/image" Target="../media/image42.jp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2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2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2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82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6.png"/><Relationship Id="rId4" Type="http://schemas.openxmlformats.org/officeDocument/2006/relationships/image" Target="../media/image5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6.png"/><Relationship Id="rId4" Type="http://schemas.openxmlformats.org/officeDocument/2006/relationships/image" Target="../media/image59.jp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3.emf"/><Relationship Id="rId4" Type="http://schemas.openxmlformats.org/officeDocument/2006/relationships/image" Target="../media/image33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3.emf"/><Relationship Id="rId4" Type="http://schemas.openxmlformats.org/officeDocument/2006/relationships/image" Target="../media/image33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4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3.png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jp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7.jp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8.jp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1.jp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jp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6.jp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2.jp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CAED2-8CE1-744E-916A-4EB254B36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71" r="3065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B17389-0F10-D641-9A79-C7423D64D551}"/>
              </a:ext>
            </a:extLst>
          </p:cNvPr>
          <p:cNvSpPr/>
          <p:nvPr userDrawn="1"/>
        </p:nvSpPr>
        <p:spPr>
          <a:xfrm>
            <a:off x="0" y="-1557"/>
            <a:ext cx="10724400" cy="6859557"/>
          </a:xfrm>
          <a:prstGeom prst="rect">
            <a:avLst/>
          </a:prstGeom>
          <a:solidFill>
            <a:srgbClr val="0635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1BA63-1A13-EB4C-8F07-34F76C021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966" y="302856"/>
            <a:ext cx="3285067" cy="6570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E4B87-08F3-4B4C-B3B2-1A161217A7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1A3F305-5951-E34B-B7BB-84A13CD25A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6AC7B68-4F5E-BD48-AF93-C30B28B46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4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1E409B-F1F7-6C46-A562-D5F2A097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349" b="355"/>
          <a:stretch/>
        </p:blipFill>
        <p:spPr>
          <a:xfrm>
            <a:off x="-1" y="0"/>
            <a:ext cx="10724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A5B93-BF20-004D-9E53-9E59A9E20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4489" y="297045"/>
            <a:ext cx="3285066" cy="657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59E5B-10A5-E04B-9824-C0160D576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947F866-636C-0946-A04B-30693F555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BFECC84-F8DB-0F40-A55C-6839498E9B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250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3293F-E7C1-FC46-A2B1-64B8A3BCC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4EA0AB-6BB3-EC40-820F-8E67C0F5D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E7CB0A7-D6DB-C04C-BE8E-09CDBB30BB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0D06A96E-5E84-5345-8E29-707CAECB8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D9E10B-4382-174B-8AF2-7864DA13F0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35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D7F8E6-63E3-DF4F-8388-BF76F495B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4EA0AB-6BB3-EC40-820F-8E67C0F5D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E7CB0A7-D6DB-C04C-BE8E-09CDBB30BB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256A0E7-550F-5E47-A473-B7FEDF1A7D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14F6C9-3188-1A45-8B3E-B0E495D3EA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48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47F8B-83A8-C74F-9ADA-E3A40044C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4EA0AB-6BB3-EC40-820F-8E67C0F5D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E7CB0A7-D6DB-C04C-BE8E-09CDBB30BB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928AA57-A97B-C944-B7B7-D575A8B87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083D15-6A73-A34E-9A4B-4477385E5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85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28385F-A4EE-7C45-AFB8-0825E5BBB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877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24EA0AB-6BB3-EC40-820F-8E67C0F5D0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E7CB0A7-D6DB-C04C-BE8E-09CDBB30BB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8A54BA0-B0D6-1144-8BA3-7F67445514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C9EF35-A7A3-0D4E-8727-6C10EEA229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691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01205-A808-5F42-BA33-D982AE20D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0" r="17447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C919FA-CDAC-BF44-B337-727BC3C75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7BB442-85F5-4347-9516-8B3F4D992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EEF43453-2991-934B-9DD1-699D53339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2A712-DA3F-DD4A-9D2B-C2E7A2F9D8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BFB657-B628-C342-8849-1621B7611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81" r="10856"/>
          <a:stretch/>
        </p:blipFill>
        <p:spPr>
          <a:xfrm>
            <a:off x="9492000" y="-1557"/>
            <a:ext cx="2700000" cy="6856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C919FA-CDAC-BF44-B337-727BC3C75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7BB442-85F5-4347-9516-8B3F4D992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7F194A0-274E-CE4B-8380-FD619F8B3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4D807-6CB0-214D-8DA4-5E3B4872B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31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C919FA-CDAC-BF44-B337-727BC3C75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7BB442-85F5-4347-9516-8B3F4D992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5E00560-C5FF-DF4D-BE43-2ADA50EFE8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61D8E-0A55-B14D-99C4-5652279E8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5027B-80B5-194C-B9B9-76A077E0E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594"/>
          <a:stretch/>
        </p:blipFill>
        <p:spPr>
          <a:xfrm>
            <a:off x="9491852" y="-1"/>
            <a:ext cx="2700148" cy="68568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96A8D6-F0C0-314D-8639-6A63858CECFB}"/>
              </a:ext>
            </a:extLst>
          </p:cNvPr>
          <p:cNvSpPr/>
          <p:nvPr userDrawn="1"/>
        </p:nvSpPr>
        <p:spPr>
          <a:xfrm>
            <a:off x="9475978" y="-1557"/>
            <a:ext cx="2716022" cy="6856867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F503D2-C4DF-E140-97D7-399A68468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30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C919FA-CDAC-BF44-B337-727BC3C75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7BB442-85F5-4347-9516-8B3F4D992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AB4D456-C30F-BE4B-8323-60CE2BE8E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95501-67CA-AF46-A156-F0E1555A7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A9A8C-23FF-FF4E-8294-BF1ED5D7C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607"/>
          <a:stretch/>
        </p:blipFill>
        <p:spPr>
          <a:xfrm>
            <a:off x="9491854" y="-1558"/>
            <a:ext cx="2700146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83EB93-9600-3D43-AEFD-230D47891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2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9C250-3019-F149-9BB3-8E24849B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93" t="23" r="9757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B0C211-2339-6E45-A1E9-3B6FFAB83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2E970-4624-EA4B-99C4-C03C07C72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8CB2195-40D8-C742-BDDE-5910AA774D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372D9F-BB83-4546-A09C-3296C080CE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6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B0C211-2339-6E45-A1E9-3B6FFAB83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2E970-4624-EA4B-99C4-C03C07C72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0FF5AE6-C73A-094B-BFF1-B87A68955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CF2D54-79DA-9541-8133-31024B6B7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F9CDB8-A69C-CC40-B74B-F5540264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686"/>
          <a:stretch/>
        </p:blipFill>
        <p:spPr>
          <a:xfrm>
            <a:off x="9486008" y="-1557"/>
            <a:ext cx="2700001" cy="6864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DFD900-A2A1-FC49-8F0F-9FF07593ED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8202B-A691-3440-8E84-FB9FDBC3E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71" r="3065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627BC-E933-2741-8F5A-16E27561D818}"/>
              </a:ext>
            </a:extLst>
          </p:cNvPr>
          <p:cNvSpPr/>
          <p:nvPr userDrawn="1"/>
        </p:nvSpPr>
        <p:spPr>
          <a:xfrm>
            <a:off x="0" y="0"/>
            <a:ext cx="10724400" cy="6858000"/>
          </a:xfrm>
          <a:prstGeom prst="rect">
            <a:avLst/>
          </a:prstGeom>
          <a:solidFill>
            <a:srgbClr val="88350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A5B93-BF20-004D-9E53-9E59A9E20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4489" y="297045"/>
            <a:ext cx="3285066" cy="657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59E5B-10A5-E04B-9824-C0160D576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92071F8-59CB-D646-9E0F-46EA18E53D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D827EDF-B619-5E4E-BF57-D5CEFC1D7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629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2CC5FF-2E9A-D242-90E1-FF7CE92A8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98" t="1" r="15328" b="21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B0C211-2339-6E45-A1E9-3B6FFAB83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2E970-4624-EA4B-99C4-C03C07C72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4F7B118-9531-BE49-ACAF-01A427BC0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FD2E85-C1FA-364A-A132-188677F63C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2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D0094-E677-0546-9D71-1F3BAD8AE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t="23" r="12438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B0C211-2339-6E45-A1E9-3B6FFAB83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02E970-4624-EA4B-99C4-C03C07C72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DE2EC78-3D00-9940-9F38-A5248B30D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74A42F-09CA-A345-A6B9-3A0725309E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9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FF6623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C3908-50F1-5C40-8BD4-15BD06C95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8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50B18-E963-B04C-8B17-7F6996C28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32" r="7279"/>
          <a:stretch/>
        </p:blipFill>
        <p:spPr>
          <a:xfrm>
            <a:off x="9492000" y="-2809"/>
            <a:ext cx="2700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3FAE8-D149-5E42-85D6-5E6562CB9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539" y="1889731"/>
            <a:ext cx="715777" cy="626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-2809"/>
            <a:ext cx="2856088" cy="285608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33F554F-BCD1-9A4B-BE8A-7B1CF5335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F9DB3A3-B3BC-B043-9E6D-0FBD73B9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EA78A-56BE-FC4F-9781-4DEF8569A3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01A2F5-1155-FA43-961E-DB39074FA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5" y="4526603"/>
            <a:ext cx="720896" cy="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83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C3FAE8-D149-5E42-85D6-5E6562CB9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539" y="1889731"/>
            <a:ext cx="715777" cy="626305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33F554F-BCD1-9A4B-BE8A-7B1CF5335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F9DB3A3-B3BC-B043-9E6D-0FBD73B9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B7BAA9-B643-DF4D-BB50-D52146CA65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4DA756-00E9-704D-9C66-6B98CD111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772345" y="4526603"/>
            <a:ext cx="720896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E2239-B37B-734A-B9EA-3B5CB6A75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6326" r="828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AE218E-146D-814D-B10E-553E3536C1F8}"/>
              </a:ext>
            </a:extLst>
          </p:cNvPr>
          <p:cNvSpPr/>
          <p:nvPr userDrawn="1"/>
        </p:nvSpPr>
        <p:spPr>
          <a:xfrm>
            <a:off x="9492000" y="-1558"/>
            <a:ext cx="2700000" cy="6857999"/>
          </a:xfrm>
          <a:prstGeom prst="rect">
            <a:avLst/>
          </a:prstGeom>
          <a:solidFill>
            <a:srgbClr val="A4A9C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B72958-1188-E94C-B8C1-06351106A1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7600" y="-2809"/>
            <a:ext cx="2856088" cy="28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54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C3FAE8-D149-5E42-85D6-5E6562CB9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539" y="1889731"/>
            <a:ext cx="715777" cy="626305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33F554F-BCD1-9A4B-BE8A-7B1CF5335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F9DB3A3-B3BC-B043-9E6D-0FBD73B9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DF1885-6D95-9A4B-91A2-24B081AFB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CE0184-B566-5249-9C4B-177C7B8CC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772345" y="4526603"/>
            <a:ext cx="720896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9492E-D054-0F44-8525-B493F37CD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4610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D4485-42F1-974A-BE28-6AB12C435C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7600" y="-2809"/>
            <a:ext cx="2856088" cy="28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91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918AB9-6A39-1943-B1F6-F1A0CA1AF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32" r="14468"/>
          <a:stretch/>
        </p:blipFill>
        <p:spPr>
          <a:xfrm>
            <a:off x="9492000" y="-1557"/>
            <a:ext cx="2700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3FAE8-D149-5E42-85D6-5E6562CB9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539" y="1889731"/>
            <a:ext cx="715777" cy="626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-2809"/>
            <a:ext cx="2856088" cy="285608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33F554F-BCD1-9A4B-BE8A-7B1CF5335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F9DB3A3-B3BC-B043-9E6D-0FBD73B97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C7579D-0874-6F46-8403-18F0A8DD64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DF4FB2-36A5-EC4F-9A6E-FA2B5C01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5" y="4526603"/>
            <a:ext cx="720896" cy="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06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082CC04-59CF-9A4F-8985-2EF1EC78A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4961C5-3505-7B42-AEA3-0E455ACDE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C188BE-68B8-5744-8FCE-DACA65FBE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21" y="1889731"/>
            <a:ext cx="715777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7F8A4-1F30-9D41-86B3-11DD923B7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777464" y="4526603"/>
            <a:ext cx="715777" cy="626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9C8F66-4B80-104A-AF83-C8839D872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61A06-3DFD-7A40-B67B-E33175D24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590"/>
          <a:stretch/>
        </p:blipFill>
        <p:spPr>
          <a:xfrm>
            <a:off x="9491860" y="-1"/>
            <a:ext cx="2700140" cy="6856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F19C1C-2278-BE41-AB5C-13CA0D49EC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7600" y="0"/>
            <a:ext cx="2856089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17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EFA72E-A804-484A-87F8-E07D5B234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71" r="10607"/>
          <a:stretch/>
        </p:blipFill>
        <p:spPr>
          <a:xfrm>
            <a:off x="9492001" y="-1557"/>
            <a:ext cx="269999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7670B-2AAE-C045-96D5-E6812F5EA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47600" y="0"/>
            <a:ext cx="2856089" cy="2856089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082CC04-59CF-9A4F-8985-2EF1EC78A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4961C5-3505-7B42-AEA3-0E455ACDE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C188BE-68B8-5744-8FCE-DACA65FBE2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9731"/>
            <a:ext cx="715777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7F8A4-1F30-9D41-86B3-11DD923B7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7464" y="4526603"/>
            <a:ext cx="715777" cy="626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CC73F-F5EE-B040-9C39-2A74FBBE28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18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BE551-0D6F-3D4E-91F2-76BB7C193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62" r="1631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7670B-2AAE-C045-96D5-E6812F5EA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47600" y="0"/>
            <a:ext cx="2856089" cy="2856089"/>
          </a:xfrm>
          <a:prstGeom prst="rect">
            <a:avLst/>
          </a:prstGeom>
        </p:spPr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082CC04-59CF-9A4F-8985-2EF1EC78A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4961C5-3505-7B42-AEA3-0E455ACDE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C188BE-68B8-5744-8FCE-DACA65FBE2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9731"/>
            <a:ext cx="715777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7F8A4-1F30-9D41-86B3-11DD923B7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7464" y="4526603"/>
            <a:ext cx="715777" cy="626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81A1B8-BDC3-CA4C-8018-7BF073573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2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F9597-7C0E-D54D-B024-833371278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A5B93-BF20-004D-9E53-9E59A9E20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4489" y="297045"/>
            <a:ext cx="3285066" cy="657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59E5B-10A5-E04B-9824-C0160D576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DA99F7-FC2A-E443-97BC-B102A8917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B4370C5-4A73-4C48-91F0-B8E0C0D3F9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652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082CC04-59CF-9A4F-8985-2EF1EC78A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D4961C5-3505-7B42-AEA3-0E455ACDEA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C188BE-68B8-5744-8FCE-DACA65FBE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21" y="1889731"/>
            <a:ext cx="715777" cy="626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7F8A4-1F30-9D41-86B3-11DD923B7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777464" y="4526603"/>
            <a:ext cx="715777" cy="626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EA1B9-40CC-754C-B807-DE32E95CED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CC745-632E-924A-85B2-03975C4C2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297" r="12297"/>
          <a:stretch/>
        </p:blipFill>
        <p:spPr>
          <a:xfrm>
            <a:off x="9492000" y="0"/>
            <a:ext cx="2700000" cy="6856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3DA1C-38A2-474D-8F4C-D9E40256E5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7600" y="0"/>
            <a:ext cx="2856089" cy="28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671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D5A77B-E54E-8344-B678-B0FE06C90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D7ACC-2B81-7343-BF99-216C19356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6088" cy="28560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8ABD4C-184B-9A4C-AD4C-FEDCE71D0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674ABD3-45A7-8247-A8CA-4DFE736FB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79416-E73C-2047-AC30-3E0204D53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08621-4EC4-D749-B0C9-A8D4995893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001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42282D-C0A6-354D-9B66-EE4210A99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9" r="420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D7ACC-2B81-7343-BF99-216C19356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6088" cy="28560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8ABD4C-184B-9A4C-AD4C-FEDCE71D0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674ABD3-45A7-8247-A8CA-4DFE736FB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79416-E73C-2047-AC30-3E0204D53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D640B-8B43-F547-9DA7-BFCD5CE240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716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52A55D-1BAD-0142-91C1-B86BA6B08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8" r="41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3A1434-FF3A-0547-AD3E-9B0FF531BFAC}"/>
              </a:ext>
            </a:extLst>
          </p:cNvPr>
          <p:cNvSpPr/>
          <p:nvPr userDrawn="1"/>
        </p:nvSpPr>
        <p:spPr>
          <a:xfrm>
            <a:off x="9492000" y="-1557"/>
            <a:ext cx="2700001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1D7ACC-2B81-7343-BF99-216C19356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6088" cy="28560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8ABD4C-184B-9A4C-AD4C-FEDCE71D0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674ABD3-45A7-8247-A8CA-4DFE736FB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79416-E73C-2047-AC30-3E0204D53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9843C-E2DE-0D42-A759-5B042D10B1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507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045F9A-45D6-1B42-B92A-EE8BB4E38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D7ACC-2B81-7343-BF99-216C19356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6088" cy="28560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8ABD4C-184B-9A4C-AD4C-FEDCE71D0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674ABD3-45A7-8247-A8CA-4DFE736FB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C79416-E73C-2047-AC30-3E0204D53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B9815-2879-2A44-88CB-69A92B6192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67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63F6E9-8F6C-9E47-A821-6FFF7B68C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51200" y="0"/>
            <a:ext cx="2857192" cy="2857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94E8D-2294-A645-926D-4D38022B9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06CA0-A39C-B048-845F-88898E33A0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39374-20DA-7B4A-9353-DAE9DBB897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84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168023-47B2-8F44-A317-5524BCF33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51200" y="0"/>
            <a:ext cx="2857192" cy="2857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94E8D-2294-A645-926D-4D38022B9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06CA0-A39C-B048-845F-88898E33A0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6A87F-4830-0F4D-8FD8-E69CE0F753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93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209EFC-B881-6645-A34F-2B5DD5FCA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51200" y="0"/>
            <a:ext cx="2857192" cy="2857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94E8D-2294-A645-926D-4D38022B9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06CA0-A39C-B048-845F-88898E33A0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441A1-B67D-4C43-B57F-03C0D66068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650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47D030-2FA5-D247-9FCD-0C4F21ED1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51200" y="0"/>
            <a:ext cx="2857192" cy="2857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594E8D-2294-A645-926D-4D38022B9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21" y="1885253"/>
            <a:ext cx="720895" cy="630783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006CA0-A39C-B048-845F-88898E33A0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7772346" y="4522127"/>
            <a:ext cx="720895" cy="630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FEB551-5234-FA4F-A374-73D4873817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3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C7CF8-A0F6-4641-8B28-5BC488C7B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48AED-E013-2C42-A000-39BCD934D8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98722" y="1885252"/>
            <a:ext cx="715594" cy="6318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CB6A51-40C8-1F42-A261-01524AD8D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346" y="4521015"/>
            <a:ext cx="720895" cy="631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374757-62D1-F94D-9C7D-5132CBE65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607"/>
          <a:stretch/>
        </p:blipFill>
        <p:spPr>
          <a:xfrm>
            <a:off x="9491854" y="-1558"/>
            <a:ext cx="2700146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A921E4-8A7D-D84A-8C5E-A931E9C400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4000" y="4340"/>
            <a:ext cx="2857192" cy="28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B1FED-13B5-AC47-B0AB-797A0D560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-1"/>
            <a:ext cx="107244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55FE84-7ABF-6C4F-9604-F7EC13487E10}"/>
              </a:ext>
            </a:extLst>
          </p:cNvPr>
          <p:cNvSpPr/>
          <p:nvPr userDrawn="1"/>
        </p:nvSpPr>
        <p:spPr>
          <a:xfrm>
            <a:off x="0" y="-5763"/>
            <a:ext cx="10724400" cy="6859557"/>
          </a:xfrm>
          <a:prstGeom prst="rect">
            <a:avLst/>
          </a:prstGeom>
          <a:solidFill>
            <a:srgbClr val="2D410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49294-40D6-E144-9286-D6632AC73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6341" y="293628"/>
            <a:ext cx="3285067" cy="657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80A44-A79F-8047-AAA9-06894F9FC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2A8D897-BE6C-E241-AE8A-F52A0ECF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8EC0BC0-2723-484E-92D3-027C9F982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963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105607-6AB4-5540-9FC2-18E84DF6C5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7D407-852C-3248-8AB9-49C6CECD8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98722" y="1885252"/>
            <a:ext cx="715594" cy="631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D12C4-9E48-934E-97BD-0E30A88616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346" y="4521015"/>
            <a:ext cx="720895" cy="631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FAE6E2-0D7C-9D4E-8917-12ABC79B0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594"/>
          <a:stretch/>
        </p:blipFill>
        <p:spPr>
          <a:xfrm>
            <a:off x="9491852" y="-1"/>
            <a:ext cx="2700148" cy="68568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AC5D09-8188-8640-9816-3724397775AB}"/>
              </a:ext>
            </a:extLst>
          </p:cNvPr>
          <p:cNvSpPr/>
          <p:nvPr userDrawn="1"/>
        </p:nvSpPr>
        <p:spPr>
          <a:xfrm>
            <a:off x="9475978" y="-1556"/>
            <a:ext cx="2716022" cy="6855216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F5EE27-7393-2A4C-96BA-9528C500C1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0400" y="4340"/>
            <a:ext cx="2857192" cy="28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47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AC2CA94-306D-AE4E-8D01-1B6A76F94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81" r="10556"/>
          <a:stretch/>
        </p:blipFill>
        <p:spPr>
          <a:xfrm>
            <a:off x="9481200" y="1"/>
            <a:ext cx="2710800" cy="6856866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44000" y="4340"/>
            <a:ext cx="2857192" cy="2857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31AE3-20F9-3944-88DA-4DBC73D34C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96C666-A20A-FD4B-82CA-A953BB911E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998722" y="1885252"/>
            <a:ext cx="715594" cy="631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1B01AD-21F0-B246-BDE8-32E2E8F324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346" y="4521015"/>
            <a:ext cx="720895" cy="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963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00DBD8-38EF-2F43-B782-D1A7D1DC3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0" r="17447"/>
          <a:stretch/>
        </p:blipFill>
        <p:spPr>
          <a:xfrm>
            <a:off x="9492000" y="-4340"/>
            <a:ext cx="2700000" cy="68580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53939" y="4340"/>
            <a:ext cx="2857192" cy="2857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D8A0A-97CA-BD4D-AEF1-E8CD098B77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1B4A2F-8C31-D444-9EAC-17CFD5FD68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998722" y="1885252"/>
            <a:ext cx="715594" cy="631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6BBDA7-C1B9-254C-B9AE-0FAF563D47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346" y="4521015"/>
            <a:ext cx="720895" cy="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88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5378BD-51A2-BA49-BF27-FBB88A08E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93" t="23" r="9757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0AD34-5853-F841-B153-44445EAB4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346" y="4521014"/>
            <a:ext cx="720895" cy="63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7192" cy="2857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DDD2B8-FC81-5841-893F-B9E9D4F05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D55CA-44DA-2C44-B7D6-C8528B9808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93418" y="1885250"/>
            <a:ext cx="715595" cy="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924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8417D3-D444-7C49-8C2E-E9B4F16BB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98" t="1" r="15328" b="21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0AD34-5853-F841-B153-44445EAB4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346" y="4521014"/>
            <a:ext cx="720895" cy="63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7192" cy="2857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AB44F-8145-BA4F-84EE-95E59B3F36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926540-E476-EE44-859F-4DFC3870F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93418" y="1885250"/>
            <a:ext cx="715595" cy="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60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0AD34-5853-F841-B153-44445EAB4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346" y="4521014"/>
            <a:ext cx="720895" cy="631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B699F2-F56E-6E4D-A2D9-55C27E7F7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25A8D-A78A-7343-AAC8-75700C22F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93418" y="1885250"/>
            <a:ext cx="715595" cy="631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CD93D0-4D03-B043-B14F-57DE34D5A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686"/>
          <a:stretch/>
        </p:blipFill>
        <p:spPr>
          <a:xfrm>
            <a:off x="9486008" y="-1557"/>
            <a:ext cx="2700001" cy="6864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497C3-9938-E044-8609-3A3EE89252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347600" y="0"/>
            <a:ext cx="2857192" cy="28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05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852741-B175-6647-A11B-BCB4C35DD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t="23" r="12438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15D73B7-147B-434F-96B9-97D502629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1" y="2717774"/>
            <a:ext cx="7499820" cy="16241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QUOTE –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62160D-830D-714C-B3D6-68C7054BB0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1" y="4526604"/>
            <a:ext cx="4041422" cy="626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- Lorem ipsum</a:t>
            </a:r>
          </a:p>
          <a:p>
            <a:pPr lvl="0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80AD34-5853-F841-B153-44445EAB4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346" y="4521014"/>
            <a:ext cx="720895" cy="63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347600" y="0"/>
            <a:ext cx="2857192" cy="2857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F33EE3-3733-C64D-9A95-B3C314D429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27D96E-6524-7041-81E6-3338862491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93418" y="1885250"/>
            <a:ext cx="715595" cy="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047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290C9-A087-474B-AFE5-930FCC84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62" r="1631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23AB26-6A5D-0E4C-8A73-1C43512F8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1857F2-1F36-CB46-BB31-18FC9159D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3930AC-54F5-9543-922A-F34CA2B6D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D10E7-C665-E048-9FB0-708224316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87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0097FE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D5269-213B-EF45-A042-9CF07211F0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98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00C6AF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377C9-6915-3B48-B590-B6C37BB50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5076FD-D2C2-D948-8E5F-DFE5A6CFB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-1" y="-1"/>
            <a:ext cx="10724400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36C3B1-9103-AC4C-A61F-6D7163BEA019}"/>
              </a:ext>
            </a:extLst>
          </p:cNvPr>
          <p:cNvSpPr/>
          <p:nvPr userDrawn="1"/>
        </p:nvSpPr>
        <p:spPr>
          <a:xfrm>
            <a:off x="-1" y="-5763"/>
            <a:ext cx="10724400" cy="6859557"/>
          </a:xfrm>
          <a:prstGeom prst="rect">
            <a:avLst/>
          </a:prstGeom>
          <a:solidFill>
            <a:srgbClr val="1D2A0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49294-40D6-E144-9286-D6632AC73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6341" y="293628"/>
            <a:ext cx="3285067" cy="657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80A44-A79F-8047-AAA9-06894F9FC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A4ED2C7-F43A-E144-A9FC-8B128CF0C0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BE8738-4D88-2647-AA1F-98DE6E95B8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7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FF6623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C3908-50F1-5C40-8BD4-15BD06C95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30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96D70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80F2F-5E33-8340-9119-500143C86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86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7F30A5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301E2-37E7-BF4A-867B-FE584E272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958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D81684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9AB22-99F9-8D41-9338-0529C341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86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CED9CC-A874-F442-A20B-12267E1165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EC10F2-7480-4849-8467-B832B7E0D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59D636-9CF9-BE46-9A54-FE3F39DF7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849C3-C8D8-A648-A3A7-4EF0F0F807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0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8229CF-1895-7349-8E20-474AF4A13F04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06233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EC10F2-7480-4849-8467-B832B7E0D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59D636-9CF9-BE46-9A54-FE3F39DF7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849C3-C8D8-A648-A3A7-4EF0F0F807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74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5FE556-EAB7-204A-A50D-170BB04EF20D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6B7D9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EC10F2-7480-4849-8467-B832B7E0D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59D636-9CF9-BE46-9A54-FE3F39DF7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849C3-C8D8-A648-A3A7-4EF0F0F807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68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763E9B-4DEF-6F4D-A2F2-FA869282F0B5}"/>
              </a:ext>
            </a:extLst>
          </p:cNvPr>
          <p:cNvSpPr/>
          <p:nvPr userDrawn="1"/>
        </p:nvSpPr>
        <p:spPr>
          <a:xfrm>
            <a:off x="0" y="7529"/>
            <a:ext cx="12192000" cy="6859557"/>
          </a:xfrm>
          <a:prstGeom prst="rect">
            <a:avLst/>
          </a:prstGeom>
          <a:solidFill>
            <a:srgbClr val="06233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EC10F2-7480-4849-8467-B832B7E0D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859D636-9CF9-BE46-9A54-FE3F39DF7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849C3-C8D8-A648-A3A7-4EF0F0F807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2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5860D-34BE-A646-BEBD-1B471E12F51A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8BB433-E99C-C34E-A684-80DAC2222C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38D2C3E-0A08-CF4E-BF96-920E861FB0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FA935-7A29-FE43-B23E-4BDE1D8445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780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5860D-34BE-A646-BEBD-1B471E12F51A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8BB433-E99C-C34E-A684-80DAC2222C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38D2C3E-0A08-CF4E-BF96-920E861FB0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6179E7-DC91-194A-A3EE-DCB293D2C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DCB54-0C13-2F43-B2EE-E67DF13BB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-1"/>
            <a:ext cx="10724400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94CDD0-5676-714C-9A72-54FF58234D9E}"/>
              </a:ext>
            </a:extLst>
          </p:cNvPr>
          <p:cNvSpPr/>
          <p:nvPr userDrawn="1"/>
        </p:nvSpPr>
        <p:spPr>
          <a:xfrm>
            <a:off x="0" y="64385"/>
            <a:ext cx="10724400" cy="6859557"/>
          </a:xfrm>
          <a:prstGeom prst="rect">
            <a:avLst/>
          </a:prstGeom>
          <a:solidFill>
            <a:srgbClr val="1D2A07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49294-40D6-E144-9286-D6632AC73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6341" y="293628"/>
            <a:ext cx="3285067" cy="657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80A44-A79F-8047-AAA9-06894F9FC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0622C55-8DFE-9E46-A684-A0D565FA02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40F684-19A5-CC49-A96A-53CD21FEE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500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5860D-34BE-A646-BEBD-1B471E12F51A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A7DB8-F0D4-8C49-9EE6-9621FF4DF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8DB2BC7-5A79-9A4B-8738-7A2C8CE769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AF2EF0-027D-8843-99BA-7C182FCD5D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80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5860D-34BE-A646-BEBD-1B471E12F51A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D89D7D2-2064-FF41-9623-6787098E7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C59A67-6FF2-DE44-9707-1006187C5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33889E-F60F-F946-84F4-8C1AECE108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21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233CCF-7A19-3E4A-842A-E3F493E5EB37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57230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1B8AB71-F271-4040-9575-3782805EA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3A3D9E2-31F0-3449-8799-4CA70D1C35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74BF-F12E-FE46-955C-3CC62019F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64BE7-C8A3-E448-BF25-A6FB7C83B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894D0C6-FA4B-4A49-A08C-922A1BC35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DAFCD-0EA0-0F48-A00F-8AA335177D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21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A4483C-A1F6-F641-82B8-D93C526B7145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57230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5BF3F13-763B-244F-8FB4-9E9F69EDE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D133C3F-D099-4849-932C-B12650FEE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A50639-685A-3F42-BCA0-F6523962E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78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FA733-4572-E94E-90BD-637421E330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D49C7B-B477-7544-B014-BE6DBD73C7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DBC930-D3C7-444E-88EA-3A682B3E66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87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F6178F-F0D9-024A-A9B9-37C36AB9AA60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2A07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F65EC5A-46B4-D540-B2A3-A6C162C591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B4FF8A3-B4AD-AB42-A94F-D594215FF9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0B9C24-C5D2-374A-8358-B5F540190B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408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16D870-2B39-7A41-9147-F1551FC6FBF8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2A0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B209D65-1AEE-ED43-B3A8-E234B54B4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38FFCC3-4262-D045-8A34-452519A6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8D2FCB-6EC8-324A-8E72-B753D86DD9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62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90B3248-6706-7945-9634-295FE09B5D93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2A07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1A65EFD-A9CD-9D49-BF21-FDC7CCB7A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B8A50C1-C8A3-5B43-A0D0-349539699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743718-83EC-224C-9B0F-01C6B4403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6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7E74B0-C46C-5041-9ACF-2CD66BBCB589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2A0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F3073D2-AB3A-5F4C-9CB1-879127356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94E9C4-3465-4444-9303-F0F291588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AFE7C-A778-2246-AA1F-A29DBEB95F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7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97581F-917B-9C48-95BA-892B0E671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1"/>
            <a:ext cx="107244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54CD2F-D9AC-E640-8B19-774C334CAE81}"/>
              </a:ext>
            </a:extLst>
          </p:cNvPr>
          <p:cNvSpPr/>
          <p:nvPr userDrawn="1"/>
        </p:nvSpPr>
        <p:spPr>
          <a:xfrm>
            <a:off x="0" y="-5761"/>
            <a:ext cx="10724400" cy="6859557"/>
          </a:xfrm>
          <a:prstGeom prst="rect">
            <a:avLst/>
          </a:prstGeom>
          <a:solidFill>
            <a:srgbClr val="1D2A07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C49294-40D6-E144-9286-D6632AC73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6341" y="293628"/>
            <a:ext cx="3285067" cy="657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80A44-A79F-8047-AAA9-06894F9FC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ACC5A3C-B51F-5548-BBC4-B92A75D1C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7E6DF7F-FF7E-CD4D-BE68-DE7148654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209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F09DB3-ADA6-6742-93FD-2FA1F07B7477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B4FF8A3-B4AD-AB42-A94F-D594215FF9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478CA-C38D-E849-9419-BCD59B905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1D3F2-2935-2241-B246-E462DA0DA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63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6CB8A4-B58E-9848-98A6-4CACF0E4340B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80A7A01-5DD9-A441-A423-4425E9320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4D3CDF-6FDE-E141-BA62-45114C1AB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D6CAF9-CC27-AB43-9809-78AE6FF1C9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05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9CD9A1-8C32-2849-AB28-8E2B1AA0F1E1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8BF02B3-9737-F341-8B7B-1685BC85FE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4406B-4560-7A43-9980-BE2DCA748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FD7CDA-5A0F-564C-B360-36DF7A8E0F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45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466989-DB59-634C-A3F7-3F26155CE46F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2EA7882-B6A4-B54D-B699-D0E9528F87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A7596-9141-D04B-9F9D-52263F6C3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442333-FFE2-C84E-8CBE-05E8AB6C1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29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90ECAB-447E-A144-9185-C808A99E7B4E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3B052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70B9E8-5C8B-CD40-BA66-58B4364B4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085C4-5CE9-544B-AEA1-657399115E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373C39-75CF-3F40-B6E8-BAA84E79D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21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F43CE-4209-0841-A950-3DA7C8B90E38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53043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B4FF8A3-B4AD-AB42-A94F-D594215FF9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EE7C0-DA88-C84E-BAA2-D2AB57093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43A99-592A-7945-A8BB-490D800ED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06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1D742E-C148-6D4F-8C90-1C77F1B38472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33051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4DA20A-0997-B140-B299-AB59A6832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6CB22A-29E9-EF4A-8911-4D1AEB2161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C0AECC-D9B9-F54B-AFE3-B903940B4A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293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95A0D5-BD98-514B-9742-DEFEF067A19B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3B0522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353AB50-2F47-B447-AC97-465BCCB7A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6743" y="2095600"/>
            <a:ext cx="5313896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AMET, LOREM IPSUM DOLOR 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66A53-42A3-DB4E-A3FD-459152BD0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2343" y="2095600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52B52-E0E1-0E4F-B690-DDA0B0082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15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7DE8F4-349D-8947-9546-0DF1E433BD46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07284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7E74DC-3634-804B-9CF3-8A1AA3B66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43333F-2902-934C-B240-5E8318F42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F38167-99D3-1147-9F6C-03F922E10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282992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3209D-863A-AE40-A430-BA1CBD199BC1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06223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8BD47BD-1EE2-AC49-9F5C-3EB22ED3DA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D7EDC7-B504-964D-A89D-1CE84BDFB1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FA4E6-FD22-9747-960E-FEAFA1DEE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9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2E3579-D7DE-704A-BA9C-4A779CD4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349" b="355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731DD5-F42E-B64C-90F8-0D178828890E}"/>
              </a:ext>
            </a:extLst>
          </p:cNvPr>
          <p:cNvSpPr/>
          <p:nvPr userDrawn="1"/>
        </p:nvSpPr>
        <p:spPr>
          <a:xfrm>
            <a:off x="0" y="-5762"/>
            <a:ext cx="10724400" cy="6859557"/>
          </a:xfrm>
          <a:prstGeom prst="rect">
            <a:avLst/>
          </a:prstGeom>
          <a:solidFill>
            <a:srgbClr val="271137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A88AE0-6396-A34B-BCE3-B613E0743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288" y="283663"/>
            <a:ext cx="3285066" cy="657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57CE7-B115-7B42-88FC-2A9D62857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CF02D1C-C2DC-5B40-A6E3-F9E307494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D2682B0-32F7-A941-9F7C-E970021685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779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38A266-62CB-984D-8A58-9444E5D7297D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0623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9C83665-EB1C-494F-B24C-F386DFE10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95AB8-0737-9549-BB97-2FC9F6364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1D7F2C-9E4F-C74C-B5B5-43F699B9F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29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CED9CC-A874-F442-A20B-12267E1165F6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061F3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5A006D-193B-3A4C-B9AC-B74DC51DA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1226682-1EC8-2F4E-81BB-66EB01E455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55E91B-4F8A-024E-8D5E-7E0131AF07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5E062FD-0F41-FE44-B132-10AFEA599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5EA6FF-CA9A-3541-81A5-BC145AD56C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036A3F-79F2-B245-94F1-E22A80555A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25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3CC1D6-AA05-004E-A174-88C537C0A4EF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093B3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6FCD19-47D9-1545-B310-8FBB13CC6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A035392-7C60-9242-90FB-3A2911816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7A9B5-E14F-6142-8785-9715A847F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251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B595A9-60C9-5749-91BF-4F6FC5E4D82F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093C3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A33786-9550-854F-9AE7-927688506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A6C5A84-F5A4-1C47-B3AA-AF61F1F45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2448B-6A63-884E-A391-AA9615843B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836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743C21-45F4-7545-A487-979BBA6BB99E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09312C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759C7C-E5D8-F046-9528-DBE647EAE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1D2E2-358C-5C49-A314-6748705C8F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C49F8F-ADF1-4E4F-A6EA-ABAF7688F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54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25860D-34BE-A646-BEBD-1B471E12F51A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09322D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BC8F987-6D03-834D-9F51-9C94FEE4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D0CB863-4521-D642-9D68-A3162C7098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17445-2F74-F847-9EA6-E3C57D68813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DE1AD5F-D07E-4F4A-B41E-77255A861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E9F3480-DD68-EC44-9F2D-666B9B41AC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F5FA3-BE21-8842-83D7-A58EE6353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23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3B3202-7024-FC4E-A82D-602C6138CFC7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4C1E0D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7B36CC7-FF84-EF45-9CCB-D9BC40F685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849DB44-3A4E-EB49-8409-0C403CB58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F3A92F-E6A0-B64F-8EA5-803D5722C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97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6563EB-6920-9E4F-89E5-9AEBE71464F7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57230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DFB3CD-90C8-A34C-AD69-512C191F61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F24CB36-4131-454C-9F73-EE2D924D7D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0F9BC-030F-4247-B369-48AD169A8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30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BD3CBDA-A789-9B44-86FF-095BF1BE6FC6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57230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F085291-473F-C343-9371-391C34138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F8F1560-1F4F-D94F-980B-82F41877B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C26F5C-09B6-374D-8135-D636B99DE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313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7BEA65-2245-E749-98BB-37FF227EC760}"/>
              </a:ext>
            </a:extLst>
          </p:cNvPr>
          <p:cNvSpPr/>
          <p:nvPr userDrawn="1"/>
        </p:nvSpPr>
        <p:spPr>
          <a:xfrm>
            <a:off x="0" y="-1557"/>
            <a:ext cx="12192000" cy="6859557"/>
          </a:xfrm>
          <a:prstGeom prst="rect">
            <a:avLst/>
          </a:prstGeom>
          <a:solidFill>
            <a:srgbClr val="431A0B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9838DC2-4D1E-9142-9F6B-6E88FE375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31338B9-11A1-FA49-9DC9-BAAA30C43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7B8B32-0969-8845-BE69-93F0337877C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B8479C1-F9C1-AE4F-ACD1-3639C764AC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4F57D70-5EC4-2643-9299-2DD5890188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7FB0CD-C8AC-E546-B188-07C291DBA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0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96F89-F6CA-CB41-8A9D-CABEADFD1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C8186-92CB-1C40-8302-2ACBF1ACAA92}"/>
              </a:ext>
            </a:extLst>
          </p:cNvPr>
          <p:cNvSpPr/>
          <p:nvPr userDrawn="1"/>
        </p:nvSpPr>
        <p:spPr>
          <a:xfrm>
            <a:off x="0" y="-5762"/>
            <a:ext cx="10724400" cy="6859557"/>
          </a:xfrm>
          <a:prstGeom prst="rect">
            <a:avLst/>
          </a:prstGeom>
          <a:solidFill>
            <a:srgbClr val="3C195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54D301-3B8E-4444-A357-A205FDF7F34B}"/>
              </a:ext>
            </a:extLst>
          </p:cNvPr>
          <p:cNvSpPr/>
          <p:nvPr userDrawn="1"/>
        </p:nvSpPr>
        <p:spPr>
          <a:xfrm>
            <a:off x="10724399" y="-4205"/>
            <a:ext cx="14676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A88AE0-6396-A34B-BCE3-B613E0743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288" y="283663"/>
            <a:ext cx="3285066" cy="657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57CE7-B115-7B42-88FC-2A9D62857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8627C9C-9265-504C-A09D-55EE9A8E3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28DAA9F-DB47-3542-862C-A07D5C48C2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200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6C0B52-6FA8-4844-93FF-B43C05B4A848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C280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22E7524-E2BA-964F-A824-7881AD42A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1D7384C-93B6-D34B-A1DB-A92B629F04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EA55F8-D367-FE42-9FA2-5CA303A99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45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DC0867-FE5A-6C4C-BDFB-3C27D330490C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02F0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C06AF57-B9D4-5F45-B2BE-0AFA7938FE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C8D3363-C4F3-0B48-81B6-B3FDDF7085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065515-10D0-7444-9ADE-E722CD303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1661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918D79-FE9B-F247-A220-AA74E682AA11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2A07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8187EA-2732-194F-BF24-E56A83FEA7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D96A919-B1ED-A846-B6D9-713C2A87B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F4DABE-395E-0441-85A2-509A135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10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C0123CA-B697-1D42-B4C8-9D31BAE76901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B2907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EF5A025-17C1-534F-AFB8-407B187291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124B58F-3A22-2A40-A39F-C01B01014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764810-AF55-7B49-BBB9-E1DA3D6AFD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40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C5B8F-4E66-7645-9D6C-4DC0C685B21E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216818D-BAFB-1846-AED4-B7F0FD02ED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79C7D2-3489-7E41-8F9E-B1FD0BB7C0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7A67D1-3FAE-E540-B0CA-82DAE24FC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56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6C0B52-6FA8-4844-93FF-B43C05B4A848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F2283DF-976F-CF4D-B096-8674D47FE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39902-17BD-104E-BDDB-3DB96992E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27372-7A3E-5A45-9E50-B031BA10B4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82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5E472D-5F77-DA4E-8CE8-488A7F4E6CDD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1D0C29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9617FCA-8A38-4446-861C-29C4746A68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0BD5D60-2987-6B49-9050-F322D361C7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67388-5064-3A42-8B53-16EDF5BD7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64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2387B8-628B-6D45-B69A-F9C1DBC543C4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271137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4006666-C775-FC47-ACE2-D8E0FF92A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4E989FB-8D2A-5C4A-AF0F-F6406D4799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74D007-CB4F-9041-BF0D-111FE7666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67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6485B1-55D3-6F4C-A6D6-E658ED12CA9D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4A062A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7D5AD4C-9346-3E4E-B2D5-985F0D9A2C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10D9647-07FF-E840-83DD-D4AE296654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0A34B2-AFDC-0C4F-B416-14DD61041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35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32FF8B-CF73-2243-B5FF-931B13D2820D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32051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D03F22A-EC0E-5947-9841-443D49A28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F5C53C7-7F15-3C4D-9597-A4571F8010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22E1AF-0F7F-3E43-AA3B-77586355B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C261BF-A4D0-0446-AA0C-7E77EDFD6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17" r="2712"/>
          <a:stretch/>
        </p:blipFill>
        <p:spPr>
          <a:xfrm>
            <a:off x="7476" y="4205"/>
            <a:ext cx="10724400" cy="68495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6C8186-92CB-1C40-8302-2ACBF1ACAA92}"/>
              </a:ext>
            </a:extLst>
          </p:cNvPr>
          <p:cNvSpPr/>
          <p:nvPr userDrawn="1"/>
        </p:nvSpPr>
        <p:spPr>
          <a:xfrm>
            <a:off x="0" y="-5762"/>
            <a:ext cx="10724400" cy="6859557"/>
          </a:xfrm>
          <a:prstGeom prst="rect">
            <a:avLst/>
          </a:prstGeom>
          <a:solidFill>
            <a:srgbClr val="3C195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54D301-3B8E-4444-A357-A205FDF7F34B}"/>
              </a:ext>
            </a:extLst>
          </p:cNvPr>
          <p:cNvSpPr/>
          <p:nvPr userDrawn="1"/>
        </p:nvSpPr>
        <p:spPr>
          <a:xfrm>
            <a:off x="10724399" y="-4205"/>
            <a:ext cx="14676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A88AE0-6396-A34B-BCE3-B613E0743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288" y="283663"/>
            <a:ext cx="3285066" cy="657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57CE7-B115-7B42-88FC-2A9D62857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8627C9C-9265-504C-A09D-55EE9A8E37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28DAA9F-DB47-3542-862C-A07D5C48C2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79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3CB9F2-8520-4941-8D9F-CC2D79B06811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52083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2512190-7826-5A4A-A476-EC1DFAA08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996438-8275-3741-A8C6-CBB8CF2A2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7E8158-064B-E24D-B9D9-C91C59C69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141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6C0B52-6FA8-4844-93FF-B43C05B4A848}"/>
              </a:ext>
            </a:extLst>
          </p:cNvPr>
          <p:cNvSpPr/>
          <p:nvPr userDrawn="1"/>
        </p:nvSpPr>
        <p:spPr>
          <a:xfrm>
            <a:off x="0" y="0"/>
            <a:ext cx="12192000" cy="6859557"/>
          </a:xfrm>
          <a:prstGeom prst="rect">
            <a:avLst/>
          </a:prstGeom>
          <a:solidFill>
            <a:srgbClr val="3A062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0FE898C-88B1-FF4E-907A-C8A2CAB69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0353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11FC9B-82E5-9741-AF28-109ABF432C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03534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CC7771-EF85-004E-916B-F4865A2B6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4002278-EC0D-D74D-9131-8C108DCE10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592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6BF3895-20CE-5D42-9E7A-6F1B2AAC3B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863" y="2095600"/>
            <a:ext cx="4894542" cy="38610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1A6D34-9827-B743-8F95-F34867872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822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D46B11-EFA5-1540-AD72-8C48C4C62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15" t="-53" r="9014" b="51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D8D179-4282-0C4E-AE8D-623FF97E2EE7}"/>
              </a:ext>
            </a:extLst>
          </p:cNvPr>
          <p:cNvSpPr/>
          <p:nvPr userDrawn="1"/>
        </p:nvSpPr>
        <p:spPr>
          <a:xfrm>
            <a:off x="0" y="1"/>
            <a:ext cx="10724400" cy="6858000"/>
          </a:xfrm>
          <a:prstGeom prst="rect">
            <a:avLst/>
          </a:prstGeom>
          <a:solidFill>
            <a:srgbClr val="62779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1BA63-1A13-EB4C-8F07-34F76C021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966" y="287866"/>
            <a:ext cx="3285067" cy="6570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E4B87-08F3-4B4C-B3B2-1A161217A7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91FD54-9163-0A45-835C-E09F807EA1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F6DA5AD-5876-2946-BA25-FB579875B0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FB3D1-3A85-1840-BEB9-8B1665D6F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91" r="5991"/>
          <a:stretch/>
        </p:blipFill>
        <p:spPr>
          <a:xfrm>
            <a:off x="0" y="-1"/>
            <a:ext cx="10724399" cy="68537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88AE0-6396-A34B-BCE3-B613E0743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288" y="283663"/>
            <a:ext cx="3285066" cy="657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57CE7-B115-7B42-88FC-2A9D62857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BEB5BF9-FD11-1F4F-B04A-635A9F498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490C03-F21D-9448-A6C3-17E93D37B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0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1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083BD-24F7-B34F-8F99-89D93F2B8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162B43-A68E-4246-9B3D-07F5F46EE1AB}"/>
              </a:ext>
            </a:extLst>
          </p:cNvPr>
          <p:cNvSpPr/>
          <p:nvPr userDrawn="1"/>
        </p:nvSpPr>
        <p:spPr>
          <a:xfrm>
            <a:off x="0" y="0"/>
            <a:ext cx="10724400" cy="6859557"/>
          </a:xfrm>
          <a:prstGeom prst="rect">
            <a:avLst/>
          </a:prstGeom>
          <a:solidFill>
            <a:srgbClr val="9F0A5B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5595D-29F9-2C42-9419-1903E3EDC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514" y="283661"/>
            <a:ext cx="3285067" cy="65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532D5-971B-FA4F-83AF-81283BAD53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C91320-960D-3F44-9B6A-ECD038BE82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3AF9E3-BDF6-1A4B-A023-DA77E2276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6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2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CB7BA-03F5-9E4C-A698-F1294E995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983"/>
          <a:stretch/>
        </p:blipFill>
        <p:spPr>
          <a:xfrm>
            <a:off x="0" y="-1"/>
            <a:ext cx="10724400" cy="68537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30487F-8821-8845-A5BD-447D25BE90E2}"/>
              </a:ext>
            </a:extLst>
          </p:cNvPr>
          <p:cNvSpPr/>
          <p:nvPr userDrawn="1"/>
        </p:nvSpPr>
        <p:spPr>
          <a:xfrm>
            <a:off x="214" y="-5762"/>
            <a:ext cx="10724400" cy="6859557"/>
          </a:xfrm>
          <a:prstGeom prst="rect">
            <a:avLst/>
          </a:prstGeom>
          <a:solidFill>
            <a:srgbClr val="8C0961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5595D-29F9-2C42-9419-1903E3EDC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288" y="283661"/>
            <a:ext cx="3285067" cy="65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532D5-971B-FA4F-83AF-81283BAD53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F412A95-A873-CE45-B14A-39EE0A9D35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77714C3-C52F-334E-83AB-4C83157A4D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4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3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32160-5E3B-F04A-86E4-CBAABED82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2C3647-B2D5-304B-A57F-EF2B1D73A712}"/>
              </a:ext>
            </a:extLst>
          </p:cNvPr>
          <p:cNvSpPr/>
          <p:nvPr userDrawn="1"/>
        </p:nvSpPr>
        <p:spPr>
          <a:xfrm>
            <a:off x="0" y="0"/>
            <a:ext cx="10724400" cy="6859557"/>
          </a:xfrm>
          <a:prstGeom prst="rect">
            <a:avLst/>
          </a:prstGeom>
          <a:solidFill>
            <a:srgbClr val="5B0632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5595D-29F9-2C42-9419-1903E3EDC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514" y="283661"/>
            <a:ext cx="3285067" cy="65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532D5-971B-FA4F-83AF-81283BAD53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2E291A-8170-2E49-895C-0D3FB98610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619B58E-9B69-764D-95BC-1B4132199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87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4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ACED1-88B3-9A41-8078-BC6927EB4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8C7D17-A69B-524A-A45C-B019B5512874}"/>
              </a:ext>
            </a:extLst>
          </p:cNvPr>
          <p:cNvSpPr/>
          <p:nvPr userDrawn="1"/>
        </p:nvSpPr>
        <p:spPr>
          <a:xfrm>
            <a:off x="0" y="0"/>
            <a:ext cx="10724400" cy="6859557"/>
          </a:xfrm>
          <a:prstGeom prst="rect">
            <a:avLst/>
          </a:prstGeom>
          <a:solidFill>
            <a:srgbClr val="5B0632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20492DE-3A0C-7045-A8D3-B0EFB84AA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5B16B58-A56A-8545-93A6-662292F1E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5595D-29F9-2C42-9419-1903E3EDC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514" y="283661"/>
            <a:ext cx="3285067" cy="65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532D5-971B-FA4F-83AF-81283BAD53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0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9D2B532-4D0F-FD4B-A558-DFF4DF090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6598" y="1676437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EAB310-9485-CD4A-8C55-2107CEDD1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2502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C28290C-64B2-E144-88B5-2F9D8C67C2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526" y="2540533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2F08A64-FF94-4C44-AAEB-E647A745DC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2430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F089EBD9-719C-324F-9B48-E291AA71D6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6598" y="3356780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35A421-3697-C643-ABB4-EC2DF3CD42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526" y="4220872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F98B11C-3B4F-F141-9838-E6E2FA677C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6526" y="5062019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78B3CC3C-0B74-0D4E-A55E-5307CDE360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8307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754EDFD-EFB0-4449-A064-428849E89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8235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8737A2EC-2E58-F740-8AD6-90FBDFCDD0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235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472876A-EE3E-1448-90CC-1DAAAC641D75}"/>
              </a:ext>
            </a:extLst>
          </p:cNvPr>
          <p:cNvCxnSpPr>
            <a:cxnSpLocks/>
          </p:cNvCxnSpPr>
          <p:nvPr userDrawn="1"/>
        </p:nvCxnSpPr>
        <p:spPr>
          <a:xfrm flipH="1">
            <a:off x="918936" y="-3814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0CC2617-3FB8-EE40-A990-2751AE9B0E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3755" y="1664536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66A6F43-FE98-1A40-98A7-993FD313CA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9659" y="1664535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1CCF1D-2C1D-9F46-A515-99B9FC040D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3683" y="2528632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F62F93E-9CC8-684A-93D2-4AD3608763A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39587" y="2528631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C6F619D-4626-544D-8A28-9510DA4459B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03755" y="3344879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960FD42-A421-E94F-A0D5-4DE3650037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3683" y="4208971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FB36F6D-546E-9241-97C0-59F98FA36C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03683" y="5050118"/>
            <a:ext cx="3960440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A1B180EE-5EBA-084B-A5DF-BAF1715CB00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55464" y="3344879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CF6103E-C240-9242-86EB-5498540ED6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355392" y="4208975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7A887E2-F6ED-2448-B88D-15B21E463F6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55392" y="507307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B26FFE7-0F48-F847-B55F-64FF3F64D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EDF1D-2232-E645-9FD4-00CFAFF5F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523506" y="157063"/>
            <a:ext cx="1668493" cy="11868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1E30D8-131D-B44F-9911-E6508AF89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7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DC174-6169-F946-8551-F85E42E9A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82" r="759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CB289F9-7A61-C348-8EB8-5A0533DDEC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C964614-3F37-204A-A4DB-7500B7EE4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49497D6-3E34-7C4C-A527-9CBA7A845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CD0F1DF-A880-8A40-ABA9-39370A7C85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B4939A6-AA69-A04E-ADC2-54D6083ABF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F2E6EB0-2754-5641-A716-8640BD34A9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9545FF1-DCB0-AA40-BF95-62FD441067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3BFBB970-B066-6D42-964A-A446988EF9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34CF4F5C-03D6-BB42-A77E-3C61754AD6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EE0D82F2-D1F2-6F46-A027-B3D0212CCD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714A327-4A60-6344-A249-2E0C18B90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CAECAA-826F-3647-81A4-39A24E08D8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3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004896-84CA-804A-828E-5101394D8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627"/>
          <a:stretch/>
        </p:blipFill>
        <p:spPr>
          <a:xfrm>
            <a:off x="9492000" y="-1557"/>
            <a:ext cx="2700000" cy="68595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C18B4-8E3F-CF4E-B03C-0E1506F5C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48135D0-433C-3647-B5A9-6B52C7A16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D2FAAC2-A417-0B4B-B588-08F55E4E4E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85D620-B5CA-1242-B71D-9F848C7ECE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E998D96-4823-EC4B-8597-660C97F868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97DCEDA-8224-EC48-BB17-9D3ED9228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E86B110-61ED-6546-924A-7DC3506F70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6A03E-3C87-6448-B4EA-E372EEF9B2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583D7CB-8956-6549-9F90-C32BE4457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04708FF-58FF-8E4D-AB95-AC4FE21CFF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8F009A4-ACAF-0347-BC3F-5B16CE0216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A14DB0-7E26-9B40-82F2-438AD1E964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0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1E835D-1B1A-394C-AEFB-3889C1C6E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610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FF3F50-C871-CA4E-B063-CC9D9693D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AE9A99D-1171-9843-8DCB-EBCE51E318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31DFD17-8189-C246-AA52-81443BB50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19539DE-FFC3-1E41-BC95-90CC46759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32B532-BEA5-6348-A30C-E9EE767C4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4067888-1A16-DA47-AA0D-4E91F20B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C241F7F-5118-354D-AE05-FEA0AC7673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88B585D-04C1-7747-90BB-8FF715BBB2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C7091DF-BF12-2C40-8B52-E57E0E8F9B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EEAA5D3-70DD-EE4C-8738-62CE080F9F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6F6D71C-0258-8846-AEA7-CCEE9D4C14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0E5AEB-C5A8-AB48-96B9-08F3CCA83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0DD3AD-6CDE-0F41-BB62-C371C3DA7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326" r="828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FF3F50-C871-CA4E-B063-CC9D9693D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AE9A99D-1171-9843-8DCB-EBCE51E318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31DFD17-8189-C246-AA52-81443BB50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19539DE-FFC3-1E41-BC95-90CC46759B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F32B532-BEA5-6348-A30C-E9EE767C4B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4067888-1A16-DA47-AA0D-4E91F20B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C241F7F-5118-354D-AE05-FEA0AC7673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A88B585D-04C1-7747-90BB-8FF715BBB2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C7091DF-BF12-2C40-8B52-E57E0E8F9B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EEAA5D3-70DD-EE4C-8738-62CE080F9FC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6F6D71C-0258-8846-AEA7-CCEE9D4C14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0E5AEB-C5A8-AB48-96B9-08F3CCA83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F32EC7-E463-2941-A272-43B13F4FB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153" r="1884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889EBC-223D-1245-9606-78BE12EF0EA7}"/>
              </a:ext>
            </a:extLst>
          </p:cNvPr>
          <p:cNvSpPr/>
          <p:nvPr userDrawn="1"/>
        </p:nvSpPr>
        <p:spPr>
          <a:xfrm>
            <a:off x="0" y="-1557"/>
            <a:ext cx="10724400" cy="6859557"/>
          </a:xfrm>
          <a:prstGeom prst="rect">
            <a:avLst/>
          </a:prstGeom>
          <a:solidFill>
            <a:srgbClr val="06356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1BA63-1A13-EB4C-8F07-34F76C021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966" y="287866"/>
            <a:ext cx="3285067" cy="6570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E4B87-08F3-4B4C-B3B2-1A161217A7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9FAFCC2-2259-5541-A3D1-51D0C49E6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5763D0F-8918-164E-B6F5-2A3C57B97E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1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87DD1-682E-CC41-890A-974006AFC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90"/>
          <a:stretch/>
        </p:blipFill>
        <p:spPr>
          <a:xfrm>
            <a:off x="9491860" y="-1"/>
            <a:ext cx="2700140" cy="68564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1784FA-FE32-3740-A10A-B05E624C0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2FDD8B-95DA-1646-A043-192E5A70C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C0919C7-B210-0C4B-8926-AAC272E26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A2D63E9-4491-9D42-AB79-4417EBE53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C6095B-6715-FA40-8BCB-612B8F5A74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E794FAB-D250-194A-92C8-8AA475E42F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024DBE-EB26-CA42-B5AF-9D3FFEA61F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4B78C0C-5B6A-0740-B88A-9C7A58C986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80464D-C31E-1F40-A360-CD93A91A022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61FEFEB-28AA-DD42-99A3-170E365424E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3181120-6C09-964C-BE16-D5A4D16FFD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949489-A842-414B-A544-31FA76968B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5E41C6-6DFC-EE4B-B199-4F1894FB4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90"/>
          <a:stretch/>
        </p:blipFill>
        <p:spPr>
          <a:xfrm>
            <a:off x="9491855" y="-1"/>
            <a:ext cx="2700145" cy="6856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969A9C-26C6-C742-AF88-D4FCB9B9C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297" r="12297"/>
          <a:stretch/>
        </p:blipFill>
        <p:spPr>
          <a:xfrm>
            <a:off x="9492000" y="0"/>
            <a:ext cx="2700000" cy="68564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810EFF-5275-C149-B919-85C840B3EF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62EB5D8-DC59-6240-9473-33CAD994BB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49E6C42-9646-4F4C-89B1-AF309E839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ECA5CB3-6416-194A-8CB8-315591E7C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08E4E08-8F10-2D48-B219-1CC0C07A3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E2B0E00-481C-B94C-8DE2-0E2E1611C9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2189EFB-8423-6A4F-AC8E-A586556B8D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E022BB9-1A3A-DB4D-A2EE-4B7A890A9C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E7579F5-E5E0-E84F-851B-0EA48C8A00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93D40AE-A19A-6F4C-94E0-196563ABCA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D56C067-64EA-5445-975F-934F5AA753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78DAA33-817D-CC46-A097-4E9C339B01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6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9164F-170E-1E42-8A65-60ED0C57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71" r="10607"/>
          <a:stretch/>
        </p:blipFill>
        <p:spPr>
          <a:xfrm>
            <a:off x="9492001" y="-1557"/>
            <a:ext cx="2699999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748A716-0EE6-2845-9B10-4B961982C1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D5000E-560B-5C41-85B9-BF62AB32E3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5D9AD4-637C-7C4C-81EA-E3DAE38AD5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4CFEE4E-7E27-1C4E-948B-CB2B0C265D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3834906-D298-2F4E-9408-FBCF18D8E6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737B51D-8A33-0446-9170-AD5381C3A6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DB7044A-39C8-A64A-AB35-106ADC3404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70500F7-BED9-2546-B0DB-2B119675B8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3F657C9-3365-0E49-8433-A3359C78B4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5C39E22-B2EA-D248-94A8-596ED3915B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47DB2AA-59D4-A542-BD3C-5D78FC593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D451B0D-D42A-6E40-8889-B3F9455B3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2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290C9-A087-474B-AFE5-930FCC84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62" r="1631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B340B0F-24D3-D448-89BE-062480CCB2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1BBD443-BEF8-6A4D-A1C4-50B493E6CA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824D55F-29D7-4549-9543-4F35326A3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F8FFDD7-E654-534B-B40D-40DD7251C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B596388-ED29-0D40-AFD6-025F3BE13D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81E8F7-5F43-9F47-9CDF-A7B97B35B9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336EF84-3FA6-CD4D-A6B6-2E795AC7B4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AE0A0091-0C4F-9945-8EA6-AE553D4DAA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C0F4E49-351C-0949-A0F1-22CD72810B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87FF7A6-3355-5848-B3E8-967066672E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E020DBB-D23C-CD44-A27F-C89843362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6D652B-9BA3-774F-B819-8918E5D2B9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5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41B27-D252-6942-A5D9-2E960B79D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A305AA6-5918-D644-A9DE-1686E6654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6FCBC8C-173D-6940-B5DF-3FE37CB40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E878D1F-2A5D-9F49-B614-58DD937354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215CA0E-047C-DC46-B7DB-459A7E99B4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A5AF4F0-B10B-2046-987F-C26DAA3A7D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A9A2F0C-8285-654E-9648-883FE4B047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179BF0E-31C9-6546-AF79-BE135D9AF5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AEBE153-0FA1-C74E-A5B2-30E45E4011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D6CE7A8-15B3-154B-9209-88DC045154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3A9D372-A0A0-3443-B319-C9A1799B0F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E1A2A4BD-CCB9-8246-93EB-704D30171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A8E8C9-E8B8-9543-BB7C-CFCC00BF75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0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0038E-2753-B243-B63B-31756AA8E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9" r="420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559A03E-8866-4040-A064-578BD7930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D1CCC0D-3337-DF41-A6E6-BD8876B11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FDF0770-D43B-5E4F-9C2E-AEF335CF68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38EF4BF-34F9-7D4F-A6A1-0E13C37CAF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F231368-B05A-334B-9578-631D6BD05B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C4FDE74-6097-2D4B-8C1E-09CF22114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E7CCE9A-6B6D-9D45-9F45-18EAD7CB4E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A3CDF2A-B38A-744F-8EA8-2BAEDB5418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27A402D-A0E0-F544-98CD-FB41D55E5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0211B36-AD55-074B-85D1-0B13E1B506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5D9E7327-D974-1448-A2E2-3EEAEE2E1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95E42E-3096-BB42-A164-F86CB0656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6E4DE-71DB-9C44-8932-57EAFB258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8" r="41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803A64-666F-1F42-9165-269D9C7A7E20}"/>
              </a:ext>
            </a:extLst>
          </p:cNvPr>
          <p:cNvSpPr/>
          <p:nvPr userDrawn="1"/>
        </p:nvSpPr>
        <p:spPr>
          <a:xfrm>
            <a:off x="9492000" y="-1557"/>
            <a:ext cx="2700001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6FA6829-1688-A843-8517-E426AA53FA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8900BB4-9F33-1C46-ABFB-5CE9654F2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CD40FEE-3C22-3E48-942C-B6DE825A4E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F514E10-3D88-924F-9134-79D0F7409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6FBAAE3-E7D9-514A-B8C8-798981099D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A7D16A0-169C-6B44-9EDE-94B2198BD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41DD16D-0097-CD4D-A63C-19F6E1311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F31529B-8D61-6849-B681-94307872C8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78557D8-BAA8-F445-B8FC-F0EBD84BBE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A1ABE6B-9DC9-0449-8DE0-EFE3871522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9E2BE12-5B40-114A-87F0-16D6BBC05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D05C6C-537B-654B-A546-7CB846388C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4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E8FBB-5570-E44C-A7E8-59342269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211FAC-6BF3-AE4D-A9EC-74FC732307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8249CB5-23CB-3641-A081-AC2ABA1999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53D8C35-3C44-7C47-8D46-2E977C107F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B76E5E1-9050-1D4C-852F-7577981F9F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E119372-DE9C-934F-B3CB-32B0ED8A8F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1929E41-8F77-2B41-A102-36B827F486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DB4A507-4B7B-9142-9B29-EAD0BABC9E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8EAAAF51-7A8F-394C-BA09-8A3394F82A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A6CE074C-AF8C-5D47-BA45-2598498881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2BBDEE5-F3EE-6F48-87C1-A18858AC79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6761E01-84BC-C84D-B8D9-04D9A69B9F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2D4CF8-D53E-8E4D-B18F-E6AFCBDD30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9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3293F-E7C1-FC46-A2B1-64B8A3BCC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FCEC547-F668-1F4B-BA46-10162A1BE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2E962C2-88A8-5348-ADE7-ADBDDF0EB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804B105-F2A6-7E41-B7D4-1ACE58168B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2130266-344E-354B-B743-BDF9AA8258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E9A6D51-275D-AC43-AC77-56922DAA4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786A189-FA3A-6642-9053-AEEC0A6A04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F811DE3-996F-A94A-98B2-2D34965ABD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65C1BF2-89D8-6B4E-B026-037977FB9B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BC413CA-8B94-A649-8C78-1DA479DB8C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4B344D12-9C81-E54E-8CA7-F7052A271C0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F5DB332-6DD1-9D44-A4F2-3065458DD3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7FEAB2-2F9D-FA49-8180-92F685157B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0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D7F8E6-63E3-DF4F-8388-BF76F495B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3C5F86B-708F-CD46-8B01-39F8CCE6B3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ADFE869-69AD-1C46-B650-13CE6D7C8F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015D296-29E0-524E-8D86-A4A6E9277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29F591B-CF05-2A46-A025-671D3BD83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BA58661-5539-834C-82FD-0BAE69C3A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184A021-83B9-8842-B018-47EA97367C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72A0351-230D-A848-A4B0-63FD6E9ED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1C258C3-F7EF-604C-A61F-057E19DE76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35EED3-8CA5-7A49-88EA-59AB03EE44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1087F8F-EDD7-7140-8E88-11830EB6A1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77C19D4-C442-5E4E-AC6F-AE9C77CA50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B723FB-F825-694E-BC94-F969700C0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8E83FF-6ADE-EC4A-B4CE-B4B313176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3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889EBC-223D-1245-9606-78BE12EF0EA7}"/>
              </a:ext>
            </a:extLst>
          </p:cNvPr>
          <p:cNvSpPr/>
          <p:nvPr userDrawn="1"/>
        </p:nvSpPr>
        <p:spPr>
          <a:xfrm>
            <a:off x="0" y="-1557"/>
            <a:ext cx="10724400" cy="6859557"/>
          </a:xfrm>
          <a:prstGeom prst="rect">
            <a:avLst/>
          </a:prstGeom>
          <a:solidFill>
            <a:srgbClr val="06356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81BA63-1A13-EB4C-8F07-34F76C021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966" y="287866"/>
            <a:ext cx="3285067" cy="6570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E4B87-08F3-4B4C-B3B2-1A161217A7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9FAFCC2-2259-5541-A3D1-51D0C49E6A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5763D0F-8918-164E-B6F5-2A3C57B97E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247F8B-83A8-C74F-9ADA-E3A40044C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2853974-3589-C947-8F79-0BA581B96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C13FB0E-5ADF-994E-9B1E-13FC2D668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83DB97B-B452-A241-9FE7-70D7911BD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42530829-7A3C-BC41-B911-15A0862B6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1EF23A-CF35-2E4E-84BF-6810F4888B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8662E00-F6BD-5A41-A2EA-4E2875DE60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7471CCF-88AC-2D4E-9B1F-D79CC1956F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AF34343-6AB8-CF45-8B1F-B4EFA8B9D6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C366E20-0A2A-774D-8953-A4B84D806C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6345DBF-7909-4348-BFFC-8A31B55102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CB05101-6BDF-CB45-ADF7-529CDE2011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CA479F-AD24-E348-96B7-9EA7B53B0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3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28385F-A4EE-7C45-AFB8-0825E5BBB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4877"/>
          <a:stretch/>
        </p:blipFill>
        <p:spPr>
          <a:xfrm>
            <a:off x="9492000" y="-7123"/>
            <a:ext cx="2700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96029-BE1B-E949-BB66-0EF09723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3" y="2816"/>
            <a:ext cx="2053645" cy="20536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98481E-EBD4-0349-9824-D1B2B67D9A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6D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949B577-1BBC-544E-AD91-7D72836E2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11776C-F46C-4F42-89C2-70AA51AA03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8D813DD-3463-0843-8AAC-D8F60754A1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D03E820-2C3B-374A-A7C4-7FF70B038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A3CA1A9-E8BE-314B-9C98-E5BE62623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58B996D-13FA-064C-9DAF-F2E6CA4930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6D4D45C-0DF2-B941-8BE1-B9D2C2E96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8BC4AEE-F3CC-C742-AB20-177005311E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0F80FB7-7E68-6346-A151-680172419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F96BABCF-CCF6-CE45-AF98-6A8578E78A6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C1B8677-5FE6-F149-B86A-E639604BB9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9DE8D1-BF90-1B4C-8227-4036AD975B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6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01205-A808-5F42-BA33-D982AE20D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0" r="17447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1B85DBA-D80D-0342-BADB-917DA2480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76A60-ABFA-5E4F-9BED-44BBE75EA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A0BFF9C-00C2-3141-837D-6BBFBD99C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945E566-0581-BD4C-B3AB-8326710B50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C18BEC2-B245-D345-95B9-E3B3EDC8C4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4B048B-4247-5D42-A99E-8DB7CDFBA3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8D49D02-BF5B-8B4A-B843-B30C56C60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9B05BE1-A8A3-B14B-9B4F-E18336D86AE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F690318-FB82-584F-9375-C4E5F29BF2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052FDE7-2EBA-7749-90A2-B79DAB277F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3CF88F5-A8F7-DC4E-860A-8B9567CCD9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E4581B-ED7F-D440-9FE7-5CA007EE07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92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14ABF-F75B-CA47-ACEC-D2B0A9637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981" r="10856"/>
          <a:stretch/>
        </p:blipFill>
        <p:spPr>
          <a:xfrm>
            <a:off x="9492000" y="0"/>
            <a:ext cx="2700000" cy="6856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A33F117-94A8-3242-B836-C193B838B9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F6FA584-1569-9043-8F69-48E7B7EE06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C42D01C-3AB1-C844-8A1E-B2FB05AB47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6AFD232-3AF0-5C43-ADB0-9440FE1B5B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5595281-9949-9841-BAC7-DBAC2D5E93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E4D04E5-13E0-2A4A-8EA6-5B91C52A3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236DF0A-FB3F-474F-9AD0-4CD630F66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D0B998D-A369-AF46-8A70-71AEBBE22C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3BE9A23-F97C-0F49-92DA-009EF23BAF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A2CA7C7-E433-AC4A-8A4B-A80D9E7FB2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4F7633B-DD76-604A-A7C6-A92E18747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03D41C-AC06-3A44-9B39-4384853ABF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7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B8774-5E86-C54B-B48A-9088485AD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07"/>
          <a:stretch/>
        </p:blipFill>
        <p:spPr>
          <a:xfrm>
            <a:off x="9491854" y="-1558"/>
            <a:ext cx="2700146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F2816DA-D454-D549-81F3-C812A19B6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3FE7F9-1271-B748-A8B2-9DD371E62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2106109-7AB6-FC49-B899-DD29E2DE9A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BD15467-11B5-3848-B3E3-CFEAB797D2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807096A-C87D-8643-8F23-AEE20EA1D0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86E1A47-92B5-8740-823F-D92BB10367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5EE493E-6088-6D4A-8CF5-6F7DCED70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1B126FD-19C3-BF44-8789-2A264A09AF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F1CEA25-B57C-8D47-80F1-6B101290FFC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283E11F-F38D-3649-AB0E-78262650E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9A6DB8D-82F6-5448-89AF-FACE4740D8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3C829-095F-9742-AFFE-E7C13C2CB4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9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9A0A5-6EC8-2D44-AD32-C4890BB5E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94"/>
          <a:stretch/>
        </p:blipFill>
        <p:spPr>
          <a:xfrm>
            <a:off x="9491852" y="-1"/>
            <a:ext cx="2700148" cy="6856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16DC62-A3D7-4745-94C6-A368EE0D8609}"/>
              </a:ext>
            </a:extLst>
          </p:cNvPr>
          <p:cNvSpPr/>
          <p:nvPr userDrawn="1"/>
        </p:nvSpPr>
        <p:spPr>
          <a:xfrm>
            <a:off x="9475978" y="-1557"/>
            <a:ext cx="2716022" cy="6858423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F5931-DAF6-084F-A8A4-BC746D3D9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FA1077-348E-DD4F-9831-D679A9C92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F4B8103-97D2-7640-8478-97E4A57D5F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F6A1FAB-BFEE-0541-A946-82AA4C000E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C1B1A3A-D4CB-EC47-99E7-4F2AAE2808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DA9D4A7-DFD6-8943-911F-FCC679FA4B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EEA1C0D-E847-564C-8314-7836E05B7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900094-3F1A-8D41-8C7A-6BA1A0E603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66AB0FF-C8A7-9240-9641-1ADF1F7E00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199155E-CEC0-9142-8D4B-6CF14736FB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B38A1C7-DE38-6445-820B-67929B1D3B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E7A167C-4C34-EA4D-AEFD-5670012C34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3BB026-699F-984E-9D0E-F4C6D4DE4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74859-762A-574A-8F92-E74729DD6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86"/>
          <a:stretch/>
        </p:blipFill>
        <p:spPr>
          <a:xfrm>
            <a:off x="9486008" y="-1557"/>
            <a:ext cx="2700001" cy="6864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BA42D0B-0152-E640-9947-8A024BDBD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367D25E-F88D-7847-BD7C-ABD035F85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3E8CCB7-1A0E-9B49-B01A-72F61FCA77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36BC7DD-7EE0-7949-A12C-82EAEE9DA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D38B266-A058-694D-9AD3-6E7989F13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84F0CCE-6A48-2147-AB7D-C2933E9EA8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EFCBA64-5BF1-AE40-AE08-0CDAFC1869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96FB1F8-5835-9941-A654-5A16230270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E0EDD50-1C00-A54B-A3FB-0DB5E08DF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672254F-502E-1C44-B581-91A252B6C7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7016C8F-2D1D-3941-BFB9-6A4549A42F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4CA70E-3B2C-454B-979D-BAE74BEF37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8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E5112-4C90-1141-AB50-CBD87E1C4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66" r="1440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668FC8C-0D45-2D41-8D8A-1A91212C00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C1154EE-9777-014C-8819-A2AD134C1B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CD5AC5A-FE53-2E44-AEA8-74C597E78B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7E2EB8B-F135-1F41-931B-32E56F382B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E0F6341-03A8-EB4A-AEA8-B350A453D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6D2F723-ACA0-894F-9891-A646687DEC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0A796EA-8940-134F-B99D-4448DBC4EF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72F2E49-9763-E34C-8858-2E1BF4FCFB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DABE010-FC1F-6245-9A27-715404547C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A00959B-4B30-CA45-8D6A-14BDDE3B37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06B20A9-0CCF-4240-96A3-1D167EB353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6DB765-D7B9-8D4D-9F58-37FB5039FE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12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7D0094-E677-0546-9D71-1F3BAD8AE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t="23" r="12438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2081D5F-69F3-0941-A96B-61719C649E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92CEA97-56C0-A141-989B-CE3594031A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3D3E8C-EE28-7A4D-811D-918A82A183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90D6148-9C06-F44E-A22A-FEE3260FCA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D042068-6157-B84F-8483-6E4FEA9FEC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92ED69D-5F46-C440-87A5-E8A89A5B73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FD51799-5E11-9A4D-9EB1-829380516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F814184-74E6-8C47-BA7A-2F286B1D45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D82F9A8-3FC4-E545-B823-0FDA2A48F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B2F53607-B16A-6F4C-81A9-1284EF1C88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D371F96-A20E-074D-A847-210DF793C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2D90DE-4015-0C46-BF6C-1ADCFB5B81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02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9C250-3019-F149-9BB3-8E24849BA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93" t="23" r="9757" b="-23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F99F95-BBCF-CC4F-94F9-40FCA7641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0"/>
            <a:ext cx="2053645" cy="205364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E458AF-3A5C-9343-B2E6-9C773D505F0C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EFA2324-E8F9-334E-9EF2-6D1085421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6013" y="1676437"/>
            <a:ext cx="5125412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E135B0D-0FD0-0647-BFDF-C50EB36C43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17" y="1676436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2556144-E5C4-C64F-9E64-6157B69C27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5940" y="2540533"/>
            <a:ext cx="5125411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AE0C23C-6DF0-A74B-A540-F960816D5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845" y="2540532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679A6B4-9EB7-5E40-9AC4-671EF2B098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6013" y="3356780"/>
            <a:ext cx="5125338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BD90A30-058D-524C-97F8-063293A91A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5940" y="4220872"/>
            <a:ext cx="5125337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10409A2-9A72-8F4C-8743-EBAA2DD72B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35941" y="5062019"/>
            <a:ext cx="5125336" cy="64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pl-PL" dirty="0"/>
              <a:t>Agenda </a:t>
            </a:r>
            <a:r>
              <a:rPr lang="pl-PL" dirty="0" err="1"/>
              <a:t>item</a:t>
            </a:r>
            <a:r>
              <a:rPr lang="pl-PL" dirty="0"/>
              <a:t> 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98A7FED-4BFC-6347-9BD8-34C3F6765AB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7722" y="3356780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055C80A-EBA0-9F4F-970B-397ADA8206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87650" y="4220876"/>
            <a:ext cx="648000" cy="648000"/>
          </a:xfrm>
          <a:ln>
            <a:solidFill>
              <a:srgbClr val="96D700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96D700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39341030-E43D-C147-8E71-827DEA83E6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650" y="5084971"/>
            <a:ext cx="648000" cy="648000"/>
          </a:xfrm>
          <a:ln>
            <a:solidFill>
              <a:srgbClr val="0097FE"/>
            </a:solidFill>
          </a:ln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0097FE"/>
                </a:solidFill>
              </a:defRPr>
            </a:lvl1pPr>
          </a:lstStyle>
          <a:p>
            <a:pPr lvl="0"/>
            <a:r>
              <a:rPr lang="pl-PL" dirty="0"/>
              <a:t>01.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2500666-BC49-2745-850E-727FA9B0B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235" y="519962"/>
            <a:ext cx="6005456" cy="542925"/>
          </a:xfrm>
          <a:prstGeom prst="rect">
            <a:avLst/>
          </a:prstGeom>
        </p:spPr>
        <p:txBody>
          <a:bodyPr lIns="18000"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0A3A37-4AA4-504E-9F67-B3CD6CDC0B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215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6E00A4-3D79-4B46-AF28-90BF47DD3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70" r="9267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823174-64DE-3A41-9440-7315A12A15F4}"/>
              </a:ext>
            </a:extLst>
          </p:cNvPr>
          <p:cNvSpPr/>
          <p:nvPr userDrawn="1"/>
        </p:nvSpPr>
        <p:spPr>
          <a:xfrm>
            <a:off x="-1" y="9177"/>
            <a:ext cx="10724400" cy="6858000"/>
          </a:xfrm>
          <a:prstGeom prst="rect">
            <a:avLst/>
          </a:prstGeom>
          <a:solidFill>
            <a:srgbClr val="08564C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55924-29A4-4F4D-8E36-D77A55DE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5107" y="295185"/>
            <a:ext cx="3285067" cy="657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FACCB-762B-D049-AAD8-97C56592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E7FF2B3-4363-2449-9B45-811EA2728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F46D28-DAB7-644B-9BA3-4E5A728023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27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8C919FA-CDAC-BF44-B337-727BC3C75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97BB442-85F5-4347-9516-8B3F4D992F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546D50-0317-D942-8F59-B1DEF62AC8F2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AB4D456-C30F-BE4B-8323-60CE2BE8E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D95501-67CA-AF46-A156-F0E1555A75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A9A8C-23FF-FF4E-8294-BF1ED5D7C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607"/>
          <a:stretch/>
        </p:blipFill>
        <p:spPr>
          <a:xfrm>
            <a:off x="9491854" y="-1558"/>
            <a:ext cx="2700146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83EB93-9600-3D43-AEFD-230D47891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48800" y="1134"/>
            <a:ext cx="2060378" cy="20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0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CBD1825-5F85-5B48-B819-717FDC776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10245918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0B8B275-C174-B542-BDB1-5E4DF4949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10245915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04825A-0C16-0844-BD73-C2BF769238A1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595574B-A8C6-5745-9E9E-99BD31EA8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594" y="1715704"/>
            <a:ext cx="7447492" cy="4402874"/>
          </a:xfrm>
        </p:spPr>
        <p:txBody>
          <a:bodyPr>
            <a:normAutofit/>
          </a:bodyPr>
          <a:lstStyle>
            <a:lvl1pPr marL="0" indent="0">
              <a:buNone/>
              <a:defRPr sz="5400" b="1" i="0">
                <a:solidFill>
                  <a:srgbClr val="7F30A5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301E2-37E7-BF4A-867B-FE584E272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1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AC0BF-8FB7-A34A-A82C-4DCD2CD1A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A872F-ACD1-FD40-B30C-0682DBAD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C938C9-B119-844A-B210-89358ECCE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8FBD37-8BB9-9E41-BDCB-51E356E38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658B-09E9-1F48-89B4-46309E155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9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93282-631E-D747-9BF8-F103905903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81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A872F-ACD1-FD40-B30C-0682DBAD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C938C9-B119-844A-B210-89358ECCE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8FBD37-8BB9-9E41-BDCB-51E356E38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6D692-4163-B543-B233-08FDB4B8E5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8658B-09E9-1F48-89B4-46309E155F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9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65624E-8650-924A-AA34-281A87EE8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581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A872F-ACD1-FD40-B30C-0682DBAD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C938C9-B119-844A-B210-89358ECCE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8FBD37-8BB9-9E41-BDCB-51E356E38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658B-09E9-1F48-89B4-46309E155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57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1F6418-DFAB-9746-AAED-436DAD381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581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A872F-ACD1-FD40-B30C-0682DBADB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7C938C9-B119-844A-B210-89358ECCE0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8FBD37-8BB9-9E41-BDCB-51E356E38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658B-09E9-1F48-89B4-46309E155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32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65267-6BBA-914D-9FDE-730FEA580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D0637-C4C8-1E48-889C-88118BA16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6819D38-66A0-3448-9961-BDA02C6875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B2D57E8-7055-B245-93AA-E82FC84AC1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DD3AE-8F2A-064F-960C-7EDC8CAE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53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7E34B7-1799-764D-B5E3-072B48C72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581401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D0637-C4C8-1E48-889C-88118BA16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6819D38-66A0-3448-9961-BDA02C6875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B2D57E8-7055-B245-93AA-E82FC84AC1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DD3AE-8F2A-064F-960C-7EDC8CAE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C0411F-6B3E-7149-85F3-C781C5196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516"/>
            <a:ext cx="3578771" cy="6852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D0637-C4C8-1E48-889C-88118BA16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6819D38-66A0-3448-9961-BDA02C6875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B2D57E8-7055-B245-93AA-E82FC84AC1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DD3AE-8F2A-064F-960C-7EDC8CAE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5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1D80A-9AC7-8D4C-9815-2E50ECC0A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FD0637-C4C8-1E48-889C-88118BA160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A6819D38-66A0-3448-9961-BDA02C6875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7B2D57E8-7055-B245-93AA-E82FC84AC1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DD3AE-8F2A-064F-960C-7EDC8CAEC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8BCFE-6499-0944-923C-5811B33E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19" t="354" r="3242" b="-354"/>
          <a:stretch/>
        </p:blipFill>
        <p:spPr>
          <a:xfrm>
            <a:off x="0" y="0"/>
            <a:ext cx="10724401" cy="6883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55924-29A4-4F4D-8E36-D77A55DE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5107" y="295185"/>
            <a:ext cx="3285067" cy="657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FACCB-762B-D049-AAD8-97C56592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10FBB40-8B16-ED4A-B2F9-FE8472C64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0C9167-B0AD-E849-802A-54F4653C3B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6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ED1C0-35B3-2F47-A509-1F46141FF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7886C15-8C64-A246-B07B-CEACDE277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58077DC-6DF2-BB4A-8088-1566F8FC2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9EEE7-38B8-5248-850B-9731F1FB8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0ECF4-061A-8640-9B82-48FDBC647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77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C54D9-239C-F945-BE59-0DF556B83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756CD1-CDE2-6B48-B862-AAD05BCEA6EF}"/>
              </a:ext>
            </a:extLst>
          </p:cNvPr>
          <p:cNvSpPr/>
          <p:nvPr userDrawn="1"/>
        </p:nvSpPr>
        <p:spPr>
          <a:xfrm>
            <a:off x="0" y="0"/>
            <a:ext cx="3594100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7886C15-8C64-A246-B07B-CEACDE277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58077DC-6DF2-BB4A-8088-1566F8FC2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9EEE7-38B8-5248-850B-9731F1FB8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0ECF4-061A-8640-9B82-48FDBC647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04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297D-67D7-AD4D-BA0C-3AB6357A2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7886C15-8C64-A246-B07B-CEACDE277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58077DC-6DF2-BB4A-8088-1566F8FC2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9EEE7-38B8-5248-850B-9731F1FB8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0ECF4-061A-8640-9B82-48FDBC647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19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4B82C-0001-F04C-8627-A895258BC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7886C15-8C64-A246-B07B-CEACDE2775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58077DC-6DF2-BB4A-8088-1566F8FC20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9EEE7-38B8-5248-850B-9731F1FB8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0259" y="0"/>
            <a:ext cx="3352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0ECF4-061A-8640-9B82-48FDBC647E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86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E22EC-705D-5C43-9968-D4963A70A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D0126-1F41-B44F-BB54-CE644C42D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5282D-F92F-5940-9980-E058B0FE83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5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5B48D-7FC4-CF4D-A36C-579C11274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D0126-1F41-B44F-BB54-CE644C42D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5282D-F92F-5940-9980-E058B0FE83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8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CFC19-E426-044F-B842-ABB552F37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D0126-1F41-B44F-BB54-CE644C42D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5282D-F92F-5940-9980-E058B0FE83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2EDFC-464A-AB4C-B499-A59AED76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D0126-1F41-B44F-BB54-CE644C42D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5282D-F92F-5940-9980-E058B0FE83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6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052443-2F2A-C340-8EFC-F55AF0E73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D28D4-562F-C242-917D-EF60FF5A75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08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1AC4F-F01C-DC40-AAA7-1700C962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3581400" cy="6858001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7D28D4-562F-C242-917D-EF60FF5A75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04040-5614-174F-BF61-9ADCAD72B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24" r="112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51A949-EC0D-DC43-B88F-0FD272241CC8}"/>
              </a:ext>
            </a:extLst>
          </p:cNvPr>
          <p:cNvSpPr/>
          <p:nvPr userDrawn="1"/>
        </p:nvSpPr>
        <p:spPr>
          <a:xfrm>
            <a:off x="-1" y="9177"/>
            <a:ext cx="10724400" cy="6858000"/>
          </a:xfrm>
          <a:prstGeom prst="rect">
            <a:avLst/>
          </a:prstGeom>
          <a:solidFill>
            <a:srgbClr val="008575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55924-29A4-4F4D-8E36-D77A55DE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5107" y="295185"/>
            <a:ext cx="3285067" cy="657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FACCB-762B-D049-AAD8-97C56592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1B1BE76-928A-1A4B-81E7-7DBB30AB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B9A0E5-761F-C149-A11D-34E2AD4122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6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5A9E0-B897-5E40-9C76-E19C835D3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581401" cy="6858001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EACBB2-ED4F-D44E-BC06-2BA3E2AFA9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0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0682A2-5F14-3048-8FD9-B3E34A399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78772" cy="6852968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B951C-C6EC-A140-801C-7E0693B1C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4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7E4CF8-028F-E044-A286-9DD975CE8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D658-E446-7F4D-871A-EC7F206FE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0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D658-E446-7F4D-871A-EC7F206FE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04B41F-D3BA-984E-8592-3A7304574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3578772" cy="68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1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C0064-9E99-E84B-97D2-E6D6EFEE2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D658-E446-7F4D-871A-EC7F206FE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68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B731B-4CDA-D649-B3DB-CED439005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94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C9A3A00-E1F4-C74C-AB61-28291909D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2235" y="3650889"/>
            <a:ext cx="7644898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  <a:p>
            <a:pPr lvl="0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0C00DCD-E2A4-F543-85BC-ED6E70802A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2234" y="4680618"/>
            <a:ext cx="7644899" cy="89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SUBTITLE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8D658-E446-7F4D-871A-EC7F206FE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309" y="0"/>
            <a:ext cx="3352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60284-B5D0-3443-8481-D4DE87FC3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815" y="6242304"/>
            <a:ext cx="1728392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95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4F22A48-A9D6-114D-95FB-8097F7D0D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C59239C-E9CC-574C-8EE3-4E34A189A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A02DE2-1373-EB42-AC42-BFC51243AC3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094A580-0F2E-4E40-8E72-50A9E6055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AE2B0B-8BB1-DD4C-9AC5-5CCD477003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94CF5-5EC5-5048-921F-CEAA544B0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6552" y="-1556"/>
            <a:ext cx="1408855" cy="9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34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4F22A48-A9D6-114D-95FB-8097F7D0D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C59239C-E9CC-574C-8EE3-4E34A189A0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A02DE2-1373-EB42-AC42-BFC51243AC3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E94CF5-5EC5-5048-921F-CEAA544B0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2" y="-1556"/>
            <a:ext cx="1408855" cy="939236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522DAAB-8239-EB43-9C87-0EE0D2DEC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C1CA654-FA8D-0549-9F77-D0322D362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3B6AC-0AE3-C644-8F27-FC611AFB7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2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F5E4EC6-ECED-F04C-907F-551396C72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F76252D-8E7D-134F-92C2-8A9902B05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EF2161-0F3E-5140-A5CD-5C47C6D891D3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2EB7E260-617A-5747-9930-4FAE0AC0B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366D2-25F3-554A-AA09-BFAFFDAC3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0" y="0"/>
            <a:ext cx="1408856" cy="93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363E0-9E10-B44C-AE6F-07789EB58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5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F5E4EC6-ECED-F04C-907F-551396C72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F76252D-8E7D-134F-92C2-8A9902B05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EF2161-0F3E-5140-A5CD-5C47C6D891D3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366D2-25F3-554A-AA09-BFAFFDAC3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0" y="0"/>
            <a:ext cx="1408856" cy="939237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A965A85-F87B-2F45-9C2E-B058BE12E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CD96EF7-A712-8941-83A1-286930AA84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187765-C866-7047-9287-FC662698B6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01F45-9C15-DE49-AAC3-3C5A40129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75" r="6275"/>
          <a:stretch/>
        </p:blipFill>
        <p:spPr>
          <a:xfrm>
            <a:off x="0" y="-954"/>
            <a:ext cx="10724400" cy="6858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650D2A-4ABE-1B4F-8070-4E3819F1C8E1}"/>
              </a:ext>
            </a:extLst>
          </p:cNvPr>
          <p:cNvSpPr/>
          <p:nvPr userDrawn="1"/>
        </p:nvSpPr>
        <p:spPr>
          <a:xfrm>
            <a:off x="-1" y="9177"/>
            <a:ext cx="10724400" cy="6858000"/>
          </a:xfrm>
          <a:prstGeom prst="rect">
            <a:avLst/>
          </a:prstGeom>
          <a:solidFill>
            <a:srgbClr val="00857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55924-29A4-4F4D-8E36-D77A55DE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5107" y="295185"/>
            <a:ext cx="3285067" cy="657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FACCB-762B-D049-AAD8-97C56592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673E9C-78BC-C24C-AE0B-77BC3F41DA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4DE470B-6894-3148-92CC-FF5C37410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90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9501023-655F-D849-8A85-7B3332E54E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6B6243-7F2F-7B41-8BF7-FA9A00369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C01DE5-685C-834D-A513-B501672B8107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7C2C65-491D-F040-8D7B-035B69DBD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80499-1A97-074D-828F-33E76E9A2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8887" y="392"/>
            <a:ext cx="1406520" cy="937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E1B33-8A73-AC4E-B422-BBB8D7F97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23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9501023-655F-D849-8A85-7B3332E54E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61716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6B6243-7F2F-7B41-8BF7-FA9A00369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C01DE5-685C-834D-A513-B501672B8107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D280499-1A97-074D-828F-33E76E9A2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8887" y="392"/>
            <a:ext cx="1406520" cy="93768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795933B-B6EE-0E4D-A818-51EF00148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33C0FEA-618A-6241-8CBC-B9883513B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46B16B-5768-E147-B66E-D7A1AB3E3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4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91EE40E-5A28-704B-8A32-27C29654E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50189-A25C-CA49-B228-5981F4E79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0" y="0"/>
            <a:ext cx="1408855" cy="93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5EB56-172A-8440-8CF7-01BAB72912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830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850189-A25C-CA49-B228-5981F4E79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0" y="0"/>
            <a:ext cx="1408855" cy="939237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0F58C69-4858-4347-A774-5E295F035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B456BBB-6D2A-4841-A2F3-6AB4CD348A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521BC-58F3-0847-B9BE-026246C4A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99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91EE40E-5A28-704B-8A32-27C29654E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5B67-9E57-124E-8B9F-ED9A6AE5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1" y="542"/>
            <a:ext cx="1408856" cy="93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2C360-3032-724C-A22D-0510E5A2A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8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7F3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495B67-9E57-124E-8B9F-ED9A6AE5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1" y="542"/>
            <a:ext cx="1408856" cy="939237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58F79D2-BC19-E542-965D-37257ADB88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CAEFFFB-DBA5-7B45-974E-E034952A8F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97E67-9149-6345-984D-9329B0F25D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98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91EE40E-5A28-704B-8A32-27C29654E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198814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D82F7-629A-6648-AD8F-9C0FB4813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2" y="-387"/>
            <a:ext cx="1408855" cy="939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10DE7-1C1D-3246-A78C-D49A2ECCE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96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5B4DF-DC23-CE42-8C07-38084A210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3" y="901316"/>
            <a:ext cx="7447493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BD61D8D-9928-7B44-8B2B-5FCE20283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3" y="469232"/>
            <a:ext cx="7447493" cy="345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C607-A7F4-F74F-918C-4BBADD9352E5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D81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2D82F7-629A-6648-AD8F-9C0FB4813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6552" y="-387"/>
            <a:ext cx="1408855" cy="939237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4D4427BE-51A4-A248-9997-8E6D34DAF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92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CC27F65-D044-A545-82E9-4D4E1056FE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307" y="1714491"/>
            <a:ext cx="4953103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D59DFB-086F-7C42-BBC9-6EFBCA6BD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92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70C024-689A-3E44-8C74-626FFADA7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32" r="7279"/>
          <a:stretch/>
        </p:blipFill>
        <p:spPr>
          <a:xfrm>
            <a:off x="9492000" y="-2809"/>
            <a:ext cx="2700000" cy="68579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28D4343-DD21-914D-B873-64BA6EA2E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F0A6AC5-04F5-214A-8FCF-BDF5064CB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67492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E4C7B04-6E01-2548-AA5B-138EACEB65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6F6673-8D40-264F-9546-6F277EB81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09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28D4343-DD21-914D-B873-64BA6EA2E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F0A6AC5-04F5-214A-8FCF-BDF5064CB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67492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25BAE76-026D-A645-8BCE-708066AD1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2FD175-EFAB-4748-A80D-385A8AEC6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85377-2D37-9D49-9BDA-5F4EEFDF5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4610"/>
          <a:stretch/>
        </p:blipFill>
        <p:spPr>
          <a:xfrm>
            <a:off x="9492000" y="0"/>
            <a:ext cx="2700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23DE0-B5E7-F24F-BF60-F457C095A8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839F0E-5B69-884D-B996-57468180A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43" r="1294"/>
          <a:stretch/>
        </p:blipFill>
        <p:spPr>
          <a:xfrm>
            <a:off x="0" y="0"/>
            <a:ext cx="107244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0627BC-E933-2741-8F5A-16E27561D818}"/>
              </a:ext>
            </a:extLst>
          </p:cNvPr>
          <p:cNvSpPr/>
          <p:nvPr userDrawn="1"/>
        </p:nvSpPr>
        <p:spPr>
          <a:xfrm>
            <a:off x="0" y="0"/>
            <a:ext cx="10724400" cy="6858000"/>
          </a:xfrm>
          <a:prstGeom prst="rect">
            <a:avLst/>
          </a:prstGeom>
          <a:solidFill>
            <a:srgbClr val="88350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A5B93-BF20-004D-9E53-9E59A9E20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4489" y="297045"/>
            <a:ext cx="3285066" cy="657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59E5B-10A5-E04B-9824-C0160D576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497" y="6147612"/>
            <a:ext cx="2289331" cy="73477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92071F8-59CB-D646-9E0F-46EA18E53D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3422" y="1775534"/>
            <a:ext cx="7371034" cy="2495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D827EDF-B619-5E4E-BF57-D5CEFC1D7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3422" y="4410193"/>
            <a:ext cx="7371034" cy="1502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SUBTITLE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635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28D4343-DD21-914D-B873-64BA6EA2E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F0A6AC5-04F5-214A-8FCF-BDF5064CB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67492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B484C3B-90D5-D943-932D-B07582D49E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F570-1FF2-B94B-AE26-0208EAFF8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C28E0D-B8C0-AD4D-83FF-B9732DD2F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326" r="828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6A4C16-1616-804A-A560-3594B5C94118}"/>
              </a:ext>
            </a:extLst>
          </p:cNvPr>
          <p:cNvSpPr/>
          <p:nvPr userDrawn="1"/>
        </p:nvSpPr>
        <p:spPr>
          <a:xfrm>
            <a:off x="9492000" y="0"/>
            <a:ext cx="2700000" cy="6858000"/>
          </a:xfrm>
          <a:prstGeom prst="rect">
            <a:avLst/>
          </a:prstGeom>
          <a:solidFill>
            <a:srgbClr val="A4A9C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D935E4-92E7-D94B-920B-36720B4D01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70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908EA-3410-B64B-9240-EEF9119F7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27" r="14283"/>
          <a:stretch/>
        </p:blipFill>
        <p:spPr>
          <a:xfrm>
            <a:off x="9492000" y="-1557"/>
            <a:ext cx="2700000" cy="68579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8FEE23-D54B-304A-8C08-5671EC9C3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5" y="-1557"/>
            <a:ext cx="2053645" cy="205364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28D4343-DD21-914D-B873-64BA6EA2E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F0A6AC5-04F5-214A-8FCF-BDF5064CB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67492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7C9F3-5602-0741-9C50-1F03680FCCD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9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3FDFD71-44FB-F743-BAD9-0BFC047783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082F24-161B-EE45-A3CA-8E5D9DCBC0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610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23AB26-6A5D-0E4C-8A73-1C43512F8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1857F2-1F36-CB46-BB31-18FC9159D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9FF96DF-B35A-7C43-BA5C-DA1DC198F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BFCD4F-2BE6-9745-B65B-5B19E708D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E3B050-E8F1-9F40-9C06-14C9D82FD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590"/>
          <a:stretch/>
        </p:blipFill>
        <p:spPr>
          <a:xfrm>
            <a:off x="9491860" y="-1"/>
            <a:ext cx="2700140" cy="6856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4B3B6-8D37-9141-8819-A49B4EBC9F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437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290C9-A087-474B-AFE5-930FCC84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62" r="16315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23AB26-6A5D-0E4C-8A73-1C43512F8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1857F2-1F36-CB46-BB31-18FC9159D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53930AC-54F5-9543-922A-F34CA2B6D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D10E7-C665-E048-9FB0-708224316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3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23AB26-6A5D-0E4C-8A73-1C43512F8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1857F2-1F36-CB46-BB31-18FC9159D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7982A1D-7A85-124E-B9A4-E988901BD8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8B6C1-FBF0-5E45-8C1F-7B07294A5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5A932-3193-E74B-8E65-23020E7F2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297" r="12297"/>
          <a:stretch/>
        </p:blipFill>
        <p:spPr>
          <a:xfrm>
            <a:off x="9492000" y="0"/>
            <a:ext cx="2700000" cy="6856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BB5CF4-9825-D24F-A2E0-51118391E7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27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9164F-170E-1E42-8A65-60ED0C57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271" r="10607"/>
          <a:stretch/>
        </p:blipFill>
        <p:spPr>
          <a:xfrm>
            <a:off x="9492001" y="-1557"/>
            <a:ext cx="2699999" cy="685800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23AB26-6A5D-0E4C-8A73-1C43512F8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1857F2-1F36-CB46-BB31-18FC9159D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4C6FBD-6F0A-214A-B0F0-EC5F5D8C7226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FF6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0D1BF73-0A39-2E4C-93A5-970FCE5B97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6" y="0"/>
            <a:ext cx="2053645" cy="2053645"/>
          </a:xfrm>
          <a:prstGeom prst="rect">
            <a:avLst/>
          </a:prstGeom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08589FF-1312-E542-8085-AF8CFC4168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AFABA-4C97-8F40-AB7F-399EA2E5F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41B27-D252-6942-A5D9-2E960B79D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EE63B22-B5A7-9143-852B-B81451AD7E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E98F36-8A86-624C-828F-0DD3AA84E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06BA500-414B-B94C-86D8-188916828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E5F36-EDA9-5446-B610-92BD10B7A1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716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0038E-2753-B243-B63B-31756AA8E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9" r="420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EE63B22-B5A7-9143-852B-B81451AD7E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E98F36-8A86-624C-828F-0DD3AA84E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02B6721-BED2-ED44-BA47-565382EADB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3E11E-452E-9445-AA17-46C9C6C39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033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6E4DE-71DB-9C44-8932-57EAFB258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458" r="41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803A64-666F-1F42-9165-269D9C7A7E20}"/>
              </a:ext>
            </a:extLst>
          </p:cNvPr>
          <p:cNvSpPr/>
          <p:nvPr userDrawn="1"/>
        </p:nvSpPr>
        <p:spPr>
          <a:xfrm>
            <a:off x="9491999" y="-1557"/>
            <a:ext cx="2700001" cy="6858000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EE63B22-B5A7-9143-852B-B81451AD7E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E98F36-8A86-624C-828F-0DD3AA84E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DEB16F8-020C-0342-A67F-EAB6DB897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9D1CA-68FE-E64F-8F68-766A691699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86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E8FBB-5570-E44C-A7E8-59342269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38" r="12438"/>
          <a:stretch/>
        </p:blipFill>
        <p:spPr>
          <a:xfrm>
            <a:off x="9492000" y="-1557"/>
            <a:ext cx="2700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9143FD-7A77-4342-A3C3-8A0F1FB6D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52284" y="1134"/>
            <a:ext cx="2053645" cy="2053645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EE63B22-B5A7-9143-852B-B81451AD7E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594" y="901316"/>
            <a:ext cx="6048784" cy="54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Montserrat Medium" panose="0000060000000000000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0E98F36-8A86-624C-828F-0DD3AA84E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6594" y="479684"/>
            <a:ext cx="6048784" cy="334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ontserrat" panose="00000500000000000000"/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638649-9062-0F42-97B3-2F908C656D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09761" y="-1557"/>
            <a:ext cx="1" cy="728559"/>
          </a:xfrm>
          <a:prstGeom prst="straightConnector1">
            <a:avLst/>
          </a:prstGeom>
          <a:ln w="101600">
            <a:solidFill>
              <a:srgbClr val="00C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2BBC661-E202-3E43-81BC-9E59CBD57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8057465" cy="44028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7EA3C7-B32D-9742-9343-2C76C4E81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5307" y="6153941"/>
            <a:ext cx="2253441" cy="7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93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4618" r:id="rId2"/>
    <p:sldLayoutId id="2147484616" r:id="rId3"/>
    <p:sldLayoutId id="2147484619" r:id="rId4"/>
    <p:sldLayoutId id="2147483944" r:id="rId5"/>
    <p:sldLayoutId id="2147483945" r:id="rId6"/>
    <p:sldLayoutId id="2147483946" r:id="rId7"/>
    <p:sldLayoutId id="2147483947" r:id="rId8"/>
    <p:sldLayoutId id="2147484621" r:id="rId9"/>
    <p:sldLayoutId id="2147483949" r:id="rId10"/>
    <p:sldLayoutId id="2147484622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4624" r:id="rId18"/>
    <p:sldLayoutId id="2147484623" r:id="rId19"/>
    <p:sldLayoutId id="2147483959" r:id="rId20"/>
    <p:sldLayoutId id="2147483960" r:id="rId21"/>
    <p:sldLayoutId id="2147484625" r:id="rId22"/>
    <p:sldLayoutId id="2147483962" r:id="rId23"/>
    <p:sldLayoutId id="214748396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0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70" r:id="rId2"/>
    <p:sldLayoutId id="2147484071" r:id="rId3"/>
    <p:sldLayoutId id="2147484626" r:id="rId4"/>
    <p:sldLayoutId id="2147484073" r:id="rId5"/>
    <p:sldLayoutId id="2147484074" r:id="rId6"/>
    <p:sldLayoutId id="2147484077" r:id="rId7"/>
    <p:sldLayoutId id="2147484075" r:id="rId8"/>
    <p:sldLayoutId id="2147484076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1" r:id="rId22"/>
    <p:sldLayoutId id="2147484090" r:id="rId23"/>
    <p:sldLayoutId id="2147484092" r:id="rId24"/>
    <p:sldLayoutId id="2147484093" r:id="rId25"/>
    <p:sldLayoutId id="2147484637" r:id="rId26"/>
    <p:sldLayoutId id="214748463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1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30" r:id="rId3"/>
    <p:sldLayoutId id="2147484029" r:id="rId4"/>
    <p:sldLayoutId id="2147484032" r:id="rId5"/>
    <p:sldLayoutId id="2147484031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6" r:id="rId18"/>
    <p:sldLayoutId id="2147484044" r:id="rId19"/>
    <p:sldLayoutId id="2147484045" r:id="rId20"/>
    <p:sldLayoutId id="2147484047" r:id="rId21"/>
    <p:sldLayoutId id="2147484048" r:id="rId22"/>
    <p:sldLayoutId id="2147484049" r:id="rId23"/>
    <p:sldLayoutId id="214748405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5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7" r:id="rId2"/>
    <p:sldLayoutId id="2147484102" r:id="rId3"/>
    <p:sldLayoutId id="2147484108" r:id="rId4"/>
    <p:sldLayoutId id="2147484103" r:id="rId5"/>
    <p:sldLayoutId id="2147484109" r:id="rId6"/>
    <p:sldLayoutId id="2147484104" r:id="rId7"/>
    <p:sldLayoutId id="2147484110" r:id="rId8"/>
    <p:sldLayoutId id="2147484105" r:id="rId9"/>
    <p:sldLayoutId id="2147484111" r:id="rId10"/>
    <p:sldLayoutId id="2147484106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19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48" r:id="rId5"/>
    <p:sldLayoutId id="2147484250" r:id="rId6"/>
    <p:sldLayoutId id="2147484251" r:id="rId7"/>
    <p:sldLayoutId id="2147484249" r:id="rId8"/>
    <p:sldLayoutId id="2147484256" r:id="rId9"/>
    <p:sldLayoutId id="2147484257" r:id="rId10"/>
    <p:sldLayoutId id="2147484258" r:id="rId11"/>
    <p:sldLayoutId id="2147484259" r:id="rId12"/>
    <p:sldLayoutId id="2147484264" r:id="rId13"/>
    <p:sldLayoutId id="2147484265" r:id="rId14"/>
    <p:sldLayoutId id="2147484266" r:id="rId15"/>
    <p:sldLayoutId id="2147484267" r:id="rId16"/>
    <p:sldLayoutId id="2147484272" r:id="rId17"/>
    <p:sldLayoutId id="2147484273" r:id="rId18"/>
    <p:sldLayoutId id="2147484274" r:id="rId19"/>
    <p:sldLayoutId id="2147484275" r:id="rId20"/>
    <p:sldLayoutId id="2147484280" r:id="rId21"/>
    <p:sldLayoutId id="2147484285" r:id="rId22"/>
    <p:sldLayoutId id="2147484282" r:id="rId23"/>
    <p:sldLayoutId id="2147484286" r:id="rId24"/>
    <p:sldLayoutId id="214748463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9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634" r:id="rId5"/>
    <p:sldLayoutId id="2147484432" r:id="rId6"/>
    <p:sldLayoutId id="2147484433" r:id="rId7"/>
    <p:sldLayoutId id="2147484434" r:id="rId8"/>
    <p:sldLayoutId id="2147484439" r:id="rId9"/>
    <p:sldLayoutId id="2147484440" r:id="rId10"/>
    <p:sldLayoutId id="2147484441" r:id="rId11"/>
    <p:sldLayoutId id="2147484442" r:id="rId12"/>
    <p:sldLayoutId id="2147484447" r:id="rId13"/>
    <p:sldLayoutId id="2147484448" r:id="rId14"/>
    <p:sldLayoutId id="2147484449" r:id="rId15"/>
    <p:sldLayoutId id="2147484450" r:id="rId16"/>
    <p:sldLayoutId id="2147484455" r:id="rId17"/>
    <p:sldLayoutId id="2147484456" r:id="rId18"/>
    <p:sldLayoutId id="2147484457" r:id="rId19"/>
    <p:sldLayoutId id="2147484458" r:id="rId20"/>
    <p:sldLayoutId id="2147484460" r:id="rId21"/>
    <p:sldLayoutId id="2147484462" r:id="rId22"/>
    <p:sldLayoutId id="2147484463" r:id="rId23"/>
    <p:sldLayoutId id="2147484466" r:id="rId24"/>
    <p:sldLayoutId id="214748463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2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5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5" r:id="rId2"/>
    <p:sldLayoutId id="2147484563" r:id="rId3"/>
    <p:sldLayoutId id="2147484564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  <p:sldLayoutId id="2147484573" r:id="rId12"/>
    <p:sldLayoutId id="2147484574" r:id="rId13"/>
    <p:sldLayoutId id="2147484575" r:id="rId14"/>
    <p:sldLayoutId id="2147484576" r:id="rId15"/>
    <p:sldLayoutId id="2147484577" r:id="rId16"/>
    <p:sldLayoutId id="2147484578" r:id="rId17"/>
    <p:sldLayoutId id="2147484579" r:id="rId18"/>
    <p:sldLayoutId id="2147484580" r:id="rId19"/>
    <p:sldLayoutId id="2147484581" r:id="rId20"/>
    <p:sldLayoutId id="2147484584" r:id="rId21"/>
    <p:sldLayoutId id="2147484582" r:id="rId22"/>
    <p:sldLayoutId id="2147484583" r:id="rId23"/>
    <p:sldLayoutId id="21474845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458EA-5548-3C42-B698-01538CC5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93589-B16D-3E4B-9B6A-91AD8C18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C1C3-C3BC-6043-8ED2-EDFF0D4B7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0E16-AF3B-8A40-91F4-C7D12CE8C207}" type="datetimeFigureOut">
              <a:rPr lang="pl-PL" smtClean="0"/>
              <a:t>15.11.2019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C46-3F2B-BB40-B0CA-11CF1A94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243E-A2C3-DE4D-851E-EC9955DC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0559-6945-0E4A-BC7F-635ABAFB54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7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Montserrat" panose="00000500000000000000" pitchFamily="50" charset="-18"/>
              </a:rPr>
              <a:t>Automation in the world of projects</a:t>
            </a:r>
          </a:p>
          <a:p>
            <a:pPr algn="ctr"/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l-PL" dirty="0" smtClean="0"/>
              <a:t>Zbyszek Moćkun</a:t>
            </a:r>
          </a:p>
          <a:p>
            <a:pPr algn="ctr"/>
            <a:r>
              <a:rPr lang="pl-PL" sz="2400" dirty="0" smtClean="0"/>
              <a:t>Clan Head / Global Head of QA Practice</a:t>
            </a:r>
            <a:endParaRPr lang="pl-PL" sz="2400" dirty="0"/>
          </a:p>
        </p:txBody>
      </p:sp>
      <p:pic>
        <p:nvPicPr>
          <p:cNvPr id="6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Business Values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Extendability &amp; Maintainability</a:t>
            </a:r>
          </a:p>
          <a:p>
            <a:pPr lvl="1"/>
            <a:r>
              <a:rPr lang="pl-PL" sz="2000" dirty="0" smtClean="0"/>
              <a:t>Is it one-off or continuous improvement</a:t>
            </a:r>
          </a:p>
          <a:p>
            <a:pPr lvl="1"/>
            <a:r>
              <a:rPr lang="pl-PL" sz="2000" dirty="0" smtClean="0"/>
              <a:t>Decision determines futher costs</a:t>
            </a:r>
          </a:p>
          <a:p>
            <a:r>
              <a:rPr lang="pl-PL" sz="2400" dirty="0" smtClean="0"/>
              <a:t>Business critical areas</a:t>
            </a:r>
          </a:p>
          <a:p>
            <a:pPr lvl="1"/>
            <a:r>
              <a:rPr lang="pl-PL" sz="2000" dirty="0" smtClean="0"/>
              <a:t>Business logic</a:t>
            </a:r>
          </a:p>
          <a:p>
            <a:pPr lvl="1"/>
            <a:r>
              <a:rPr lang="pl-PL" sz="2000" dirty="0" smtClean="0"/>
              <a:t>Technical and business risks</a:t>
            </a:r>
          </a:p>
          <a:p>
            <a:r>
              <a:rPr lang="pl-PL" sz="2400" dirty="0" smtClean="0"/>
              <a:t>Other client’s challenges</a:t>
            </a:r>
          </a:p>
          <a:p>
            <a:pPr lvl="1"/>
            <a:r>
              <a:rPr lang="pl-PL" sz="2000" dirty="0" smtClean="0"/>
              <a:t>A/B testing</a:t>
            </a:r>
          </a:p>
          <a:p>
            <a:pPr lvl="1"/>
            <a:r>
              <a:rPr lang="pl-PL" sz="2000" dirty="0" smtClean="0"/>
              <a:t>Make application authorable than require code change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7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550972" cy="4402874"/>
          </a:xfrm>
        </p:spPr>
        <p:txBody>
          <a:bodyPr>
            <a:normAutofit/>
          </a:bodyPr>
          <a:lstStyle/>
          <a:p>
            <a:pPr algn="ctr"/>
            <a:r>
              <a:rPr lang="pl-PL" sz="6000" b="0" dirty="0" smtClean="0"/>
              <a:t>Test Automation</a:t>
            </a:r>
          </a:p>
          <a:p>
            <a:pPr algn="ctr"/>
            <a:r>
              <a:rPr lang="pl-PL" sz="6000" dirty="0" smtClean="0"/>
              <a:t>DOES NOT</a:t>
            </a:r>
          </a:p>
          <a:p>
            <a:pPr algn="ctr"/>
            <a:r>
              <a:rPr lang="pl-PL" sz="6000" b="0" dirty="0" smtClean="0"/>
              <a:t>bring</a:t>
            </a:r>
          </a:p>
          <a:p>
            <a:pPr algn="ctr"/>
            <a:r>
              <a:rPr lang="pl-PL" sz="6000" b="0" dirty="0"/>
              <a:t>b</a:t>
            </a:r>
            <a:r>
              <a:rPr lang="pl-PL" sz="6000" b="0" dirty="0" smtClean="0"/>
              <a:t>usiness value</a:t>
            </a:r>
            <a:r>
              <a:rPr lang="pl-PL" sz="6000" dirty="0" smtClean="0"/>
              <a:t>.</a:t>
            </a:r>
            <a:endParaRPr lang="pl-PL" sz="6000" dirty="0"/>
          </a:p>
        </p:txBody>
      </p:sp>
      <p:pic>
        <p:nvPicPr>
          <p:cNvPr id="7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7200" b="1" dirty="0" smtClean="0"/>
              <a:t>Be the expert!</a:t>
            </a:r>
            <a:endParaRPr lang="pl-PL" sz="7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93420" y="3837426"/>
            <a:ext cx="7113350" cy="6263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Propose solution for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Test automation is not always the answer</a:t>
            </a:r>
          </a:p>
        </p:txBody>
      </p:sp>
      <p:pic>
        <p:nvPicPr>
          <p:cNvPr id="10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Do not ask questions such as: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Do you need test automation?</a:t>
            </a:r>
          </a:p>
          <a:p>
            <a:r>
              <a:rPr lang="pl-PL" sz="2400" dirty="0" smtClean="0"/>
              <a:t>What test automation coverage do you need?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sz="2400" dirty="0" smtClean="0"/>
              <a:t>Or suggest test automation as a remedy for all quality or delivery issues.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Frameworks / Tools reusability </a:t>
            </a:r>
          </a:p>
          <a:p>
            <a:r>
              <a:rPr lang="pl-PL" dirty="0" smtClean="0"/>
              <a:t>across the projects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ontserrat" panose="00000500000000000000" pitchFamily="50" charset="-18"/>
              </a:rPr>
              <a:t>The advantages of reusability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Frameworks / Tools reusability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Cheaper</a:t>
            </a:r>
          </a:p>
          <a:p>
            <a:r>
              <a:rPr lang="pl-PL" sz="2400" dirty="0" smtClean="0"/>
              <a:t>Faster</a:t>
            </a:r>
          </a:p>
          <a:p>
            <a:r>
              <a:rPr lang="pl-PL" sz="2400" dirty="0" smtClean="0"/>
              <a:t>Ready and </a:t>
            </a:r>
            <a:r>
              <a:rPr lang="pl-PL" sz="2400" b="1" dirty="0" smtClean="0"/>
              <a:t>existing </a:t>
            </a:r>
            <a:r>
              <a:rPr lang="pl-PL" sz="2400" dirty="0" smtClean="0"/>
              <a:t>infrastructure </a:t>
            </a:r>
          </a:p>
          <a:p>
            <a:r>
              <a:rPr lang="pl-PL" sz="2400" dirty="0" smtClean="0"/>
              <a:t>Teams are </a:t>
            </a:r>
            <a:r>
              <a:rPr lang="pl-PL" sz="2400" b="1" dirty="0" smtClean="0"/>
              <a:t>familiar</a:t>
            </a:r>
            <a:r>
              <a:rPr lang="pl-PL" sz="2400" dirty="0" smtClean="0"/>
              <a:t> with the tools</a:t>
            </a:r>
          </a:p>
          <a:p>
            <a:r>
              <a:rPr lang="pl-PL" sz="2400" dirty="0" smtClean="0"/>
              <a:t>Tools are </a:t>
            </a:r>
            <a:r>
              <a:rPr lang="pl-PL" sz="2400" b="1" dirty="0" smtClean="0"/>
              <a:t>specialized</a:t>
            </a:r>
            <a:endParaRPr lang="pl-PL" sz="2400" b="1" dirty="0"/>
          </a:p>
        </p:txBody>
      </p:sp>
      <p:pic>
        <p:nvPicPr>
          <p:cNvPr id="7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Montserrat" panose="00000500000000000000" pitchFamily="50" charset="-18"/>
              </a:rPr>
              <a:t>Client’s concerns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Frameworks </a:t>
            </a:r>
            <a:r>
              <a:rPr lang="pl-PL" dirty="0"/>
              <a:t>/ Tools reusability</a:t>
            </a:r>
          </a:p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dirty="0" smtClean="0"/>
              <a:t>Client is the owner of the code</a:t>
            </a:r>
          </a:p>
          <a:p>
            <a:pPr lvl="1"/>
            <a:r>
              <a:rPr lang="pl-PL" sz="2000" dirty="0" smtClean="0"/>
              <a:t>reuse the internal framework and </a:t>
            </a:r>
            <a:r>
              <a:rPr lang="pl-PL" sz="2000" b="1" dirty="0" smtClean="0"/>
              <a:t>give it away</a:t>
            </a:r>
          </a:p>
          <a:p>
            <a:r>
              <a:rPr lang="pl-PL" sz="2400" dirty="0" smtClean="0"/>
              <a:t>List of approved tools / frameworks </a:t>
            </a:r>
          </a:p>
          <a:p>
            <a:pPr lvl="1"/>
            <a:r>
              <a:rPr lang="pl-PL" sz="2000" dirty="0" smtClean="0"/>
              <a:t>Your internal frameworks are </a:t>
            </a:r>
            <a:r>
              <a:rPr lang="pl-PL" sz="2000" b="1" dirty="0" smtClean="0"/>
              <a:t>not listed</a:t>
            </a:r>
          </a:p>
          <a:p>
            <a:r>
              <a:rPr lang="pl-PL" sz="2400" dirty="0" smtClean="0"/>
              <a:t>If you use internal framework</a:t>
            </a:r>
          </a:p>
          <a:p>
            <a:pPr lvl="1"/>
            <a:r>
              <a:rPr lang="pl-PL" sz="2000" dirty="0" smtClean="0"/>
              <a:t>Do you </a:t>
            </a:r>
            <a:r>
              <a:rPr lang="pl-PL" sz="2000" b="1" dirty="0" smtClean="0"/>
              <a:t>share the code </a:t>
            </a:r>
            <a:r>
              <a:rPr lang="pl-PL" sz="2000" dirty="0" smtClean="0"/>
              <a:t>with us?</a:t>
            </a:r>
          </a:p>
          <a:p>
            <a:r>
              <a:rPr lang="pl-PL" sz="2400" dirty="0" smtClean="0"/>
              <a:t>Who covers the maintenance costs?</a:t>
            </a:r>
          </a:p>
          <a:p>
            <a:pPr lvl="1"/>
            <a:r>
              <a:rPr lang="pl-PL" sz="2000" dirty="0" smtClean="0"/>
              <a:t>How do you ensure us that we will not be in the position </a:t>
            </a:r>
            <a:r>
              <a:rPr lang="pl-PL" sz="2000" b="1" dirty="0" smtClean="0"/>
              <a:t>to get rid of your frameworks</a:t>
            </a:r>
            <a:r>
              <a:rPr lang="pl-PL" sz="2000" dirty="0" smtClean="0"/>
              <a:t>?</a:t>
            </a:r>
          </a:p>
          <a:p>
            <a:pPr lvl="1"/>
            <a:endParaRPr lang="pl-PL" dirty="0"/>
          </a:p>
        </p:txBody>
      </p:sp>
      <p:pic>
        <p:nvPicPr>
          <p:cNvPr id="5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b="1" dirty="0" smtClean="0"/>
              <a:t>How much </a:t>
            </a:r>
            <a:r>
              <a:rPr lang="pl-PL" dirty="0" smtClean="0"/>
              <a:t>our internal </a:t>
            </a:r>
            <a:r>
              <a:rPr lang="pl-PL" b="1" dirty="0" smtClean="0"/>
              <a:t>IP</a:t>
            </a:r>
            <a:r>
              <a:rPr lang="pl-PL" dirty="0" smtClean="0"/>
              <a:t>s are worth?</a:t>
            </a:r>
          </a:p>
          <a:p>
            <a:r>
              <a:rPr lang="pl-PL" dirty="0" smtClean="0"/>
              <a:t>Can we get additional </a:t>
            </a:r>
            <a:r>
              <a:rPr lang="pl-PL" b="1" dirty="0" smtClean="0"/>
              <a:t>money</a:t>
            </a:r>
            <a:r>
              <a:rPr lang="pl-PL" dirty="0" smtClean="0"/>
              <a:t> from internal tools?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87095" y="5127764"/>
            <a:ext cx="4928914" cy="626306"/>
          </a:xfrm>
        </p:spPr>
        <p:txBody>
          <a:bodyPr/>
          <a:lstStyle/>
          <a:p>
            <a:r>
              <a:rPr lang="pl-PL" i="1" dirty="0" smtClean="0"/>
              <a:t>Cognifide’s business side</a:t>
            </a:r>
            <a:endParaRPr lang="pl-PL" i="1" dirty="0"/>
          </a:p>
        </p:txBody>
      </p:sp>
      <p:pic>
        <p:nvPicPr>
          <p:cNvPr id="7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Montserrat" panose="00000500000000000000" pitchFamily="50" charset="-18"/>
              </a:rPr>
              <a:t>The results</a:t>
            </a:r>
            <a:endParaRPr lang="pl-PL" sz="2400" dirty="0">
              <a:latin typeface="Montserrat" panose="00000500000000000000" pitchFamily="50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Frameworks </a:t>
            </a:r>
            <a:r>
              <a:rPr lang="pl-PL" dirty="0"/>
              <a:t>/ Tools </a:t>
            </a:r>
            <a:r>
              <a:rPr lang="pl-PL" dirty="0" smtClean="0"/>
              <a:t>reusability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Test automation starts </a:t>
            </a:r>
            <a:r>
              <a:rPr lang="pl-PL" sz="2400" b="1" dirty="0" smtClean="0"/>
              <a:t>very late </a:t>
            </a:r>
            <a:r>
              <a:rPr lang="pl-PL" sz="2400" dirty="0" smtClean="0"/>
              <a:t>or at the end of the project</a:t>
            </a:r>
          </a:p>
          <a:p>
            <a:r>
              <a:rPr lang="pl-PL" sz="2400" dirty="0" smtClean="0"/>
              <a:t>We </a:t>
            </a:r>
            <a:r>
              <a:rPr lang="pl-PL" sz="2400" b="1" dirty="0" smtClean="0"/>
              <a:t>produce </a:t>
            </a:r>
            <a:r>
              <a:rPr lang="pl-PL" sz="2400" dirty="0" smtClean="0"/>
              <a:t>a lot of </a:t>
            </a:r>
            <a:r>
              <a:rPr lang="pl-PL" sz="2400" b="1" dirty="0" smtClean="0"/>
              <a:t>technical debt </a:t>
            </a:r>
            <a:r>
              <a:rPr lang="pl-PL" sz="2400" dirty="0" smtClean="0"/>
              <a:t>and its elimination costs us a lot more</a:t>
            </a:r>
            <a:endParaRPr lang="pl-PL" sz="2400" dirty="0"/>
          </a:p>
        </p:txBody>
      </p:sp>
      <p:pic>
        <p:nvPicPr>
          <p:cNvPr id="7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Frameworks </a:t>
            </a:r>
            <a:r>
              <a:rPr lang="pl-PL" dirty="0"/>
              <a:t>/ Tools reusability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245914" cy="4402874"/>
          </a:xfrm>
        </p:spPr>
        <p:txBody>
          <a:bodyPr/>
          <a:lstStyle/>
          <a:p>
            <a:endParaRPr lang="pl-PL" dirty="0" smtClean="0"/>
          </a:p>
          <a:p>
            <a:endParaRPr lang="pl-PL" sz="3200" dirty="0"/>
          </a:p>
          <a:p>
            <a:r>
              <a:rPr lang="pl-PL" sz="8000" dirty="0" smtClean="0"/>
              <a:t>Let’s OPENSOURCE</a:t>
            </a:r>
            <a:endParaRPr lang="pl-PL" sz="8000" dirty="0"/>
          </a:p>
        </p:txBody>
      </p:sp>
      <p:pic>
        <p:nvPicPr>
          <p:cNvPr id="8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About me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Intro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80" y="1853330"/>
            <a:ext cx="1506208" cy="98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8079" y="2061496"/>
            <a:ext cx="1365980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4604" y="3789090"/>
            <a:ext cx="2328701" cy="13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8273" y="2061496"/>
            <a:ext cx="2206136" cy="77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53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8262" y="3863918"/>
            <a:ext cx="1250973" cy="120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98715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36013" y="1676437"/>
            <a:ext cx="5581206" cy="647999"/>
          </a:xfrm>
        </p:spPr>
        <p:txBody>
          <a:bodyPr/>
          <a:lstStyle/>
          <a:p>
            <a:r>
              <a:rPr lang="pl-PL" b="1" dirty="0" smtClean="0"/>
              <a:t>Client is the owner of the code </a:t>
            </a:r>
            <a:r>
              <a:rPr lang="pl-PL" dirty="0" smtClean="0"/>
              <a:t>– reuse the internal framework and give it away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٦٦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936014" y="2570047"/>
            <a:ext cx="5581205" cy="647999"/>
          </a:xfrm>
        </p:spPr>
        <p:txBody>
          <a:bodyPr>
            <a:normAutofit/>
          </a:bodyPr>
          <a:lstStyle/>
          <a:p>
            <a:r>
              <a:rPr lang="pl-PL" b="1" dirty="0" smtClean="0"/>
              <a:t>List of approved tools / frameworks </a:t>
            </a:r>
            <a:r>
              <a:rPr lang="pl-PL" dirty="0" smtClean="0"/>
              <a:t>– your internal frameworks are not listed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٦٦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968353" y="3422199"/>
            <a:ext cx="5548866" cy="647999"/>
          </a:xfrm>
        </p:spPr>
        <p:txBody>
          <a:bodyPr/>
          <a:lstStyle/>
          <a:p>
            <a:r>
              <a:rPr lang="pl-PL" b="1" dirty="0" smtClean="0"/>
              <a:t>If you use internal framework </a:t>
            </a:r>
            <a:r>
              <a:rPr lang="pl-PL" dirty="0" smtClean="0"/>
              <a:t>– do you share the code with us?</a:t>
            </a:r>
            <a:endParaRPr lang="pl-P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935940" y="4522775"/>
            <a:ext cx="5581279" cy="647999"/>
          </a:xfrm>
        </p:spPr>
        <p:txBody>
          <a:bodyPr>
            <a:noAutofit/>
          </a:bodyPr>
          <a:lstStyle/>
          <a:p>
            <a:r>
              <a:rPr lang="pl-PL" b="1" dirty="0" smtClean="0"/>
              <a:t>Who covers the maintenance costs? </a:t>
            </a:r>
            <a:r>
              <a:rPr lang="pl-PL" dirty="0" smtClean="0"/>
              <a:t>How do you ensure us that we will not be in the position to get rid of your frameworks?</a:t>
            </a:r>
            <a:endParaRPr lang="pl-P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1087722" y="3422198"/>
            <a:ext cx="648000" cy="648000"/>
          </a:xfrm>
        </p:spPr>
        <p:txBody>
          <a:bodyPr/>
          <a:lstStyle/>
          <a:p>
            <a:r>
              <a:rPr lang="pl-PL" dirty="0"/>
              <a:t>٦٦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1087650" y="4522774"/>
            <a:ext cx="648000" cy="648000"/>
          </a:xfrm>
        </p:spPr>
        <p:txBody>
          <a:bodyPr/>
          <a:lstStyle/>
          <a:p>
            <a:r>
              <a:rPr lang="pl-PL" dirty="0"/>
              <a:t>٦٦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1845" y="519962"/>
            <a:ext cx="6005456" cy="542925"/>
          </a:xfrm>
        </p:spPr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Client’s concerns - solved</a:t>
            </a:r>
            <a:endParaRPr lang="pl-PL" dirty="0">
              <a:latin typeface="Montserrat" panose="00000500000000000000" pitchFamily="50" charset="-18"/>
            </a:endParaRPr>
          </a:p>
        </p:txBody>
      </p:sp>
      <p:pic>
        <p:nvPicPr>
          <p:cNvPr id="16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Montserrat" panose="00000500000000000000" pitchFamily="50" charset="-18"/>
              </a:rPr>
              <a:t>Common benefits</a:t>
            </a:r>
            <a:endParaRPr lang="pl-PL" sz="2400" dirty="0">
              <a:latin typeface="Montserrat" panose="00000500000000000000" pitchFamily="50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Framework / Tools </a:t>
            </a:r>
            <a:r>
              <a:rPr lang="pl-PL" dirty="0" smtClean="0"/>
              <a:t>reusability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dirty="0" smtClean="0"/>
              <a:t>People are </a:t>
            </a:r>
            <a:r>
              <a:rPr lang="pl-PL" sz="2400" b="1" dirty="0" smtClean="0"/>
              <a:t>proud</a:t>
            </a:r>
          </a:p>
          <a:p>
            <a:r>
              <a:rPr lang="pl-PL" sz="2400" dirty="0" smtClean="0"/>
              <a:t>We (people and the company) are </a:t>
            </a:r>
            <a:r>
              <a:rPr lang="pl-PL" sz="2400" b="1" dirty="0" smtClean="0"/>
              <a:t>recognized</a:t>
            </a:r>
            <a:r>
              <a:rPr lang="pl-PL" sz="2400" dirty="0" smtClean="0"/>
              <a:t> as experts</a:t>
            </a:r>
          </a:p>
          <a:p>
            <a:r>
              <a:rPr lang="pl-PL" sz="2400" dirty="0" smtClean="0"/>
              <a:t>Company </a:t>
            </a:r>
            <a:r>
              <a:rPr lang="pl-PL" sz="2400" b="1" dirty="0" smtClean="0"/>
              <a:t>values</a:t>
            </a:r>
          </a:p>
          <a:p>
            <a:pPr lvl="1"/>
            <a:r>
              <a:rPr lang="pl-PL" sz="2000" dirty="0" smtClean="0"/>
              <a:t>Knowledge sharing</a:t>
            </a:r>
          </a:p>
          <a:p>
            <a:pPr lvl="1"/>
            <a:r>
              <a:rPr lang="pl-PL" sz="2000" dirty="0" smtClean="0"/>
              <a:t>Building a community</a:t>
            </a:r>
            <a:endParaRPr lang="pl-PL" sz="2000" dirty="0"/>
          </a:p>
        </p:txBody>
      </p:sp>
      <p:pic>
        <p:nvPicPr>
          <p:cNvPr id="7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unexpected reward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Frameworks </a:t>
            </a:r>
            <a:r>
              <a:rPr lang="pl-PL" dirty="0"/>
              <a:t>/ Tools </a:t>
            </a:r>
            <a:r>
              <a:rPr lang="pl-PL" dirty="0" smtClean="0"/>
              <a:t>reusability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245914" cy="440287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/>
            <a:r>
              <a:rPr lang="pl-PL" sz="6000" dirty="0" smtClean="0"/>
              <a:t>Bigger project scope </a:t>
            </a:r>
          </a:p>
          <a:p>
            <a:pPr algn="ctr"/>
            <a:r>
              <a:rPr lang="pl-PL" sz="8000" dirty="0" smtClean="0"/>
              <a:t>=</a:t>
            </a:r>
          </a:p>
          <a:p>
            <a:pPr algn="ctr"/>
            <a:r>
              <a:rPr lang="pl-PL" sz="5800" dirty="0" smtClean="0"/>
              <a:t>More money</a:t>
            </a:r>
            <a:endParaRPr lang="pl-PL" sz="5800" dirty="0"/>
          </a:p>
        </p:txBody>
      </p:sp>
      <p:pic>
        <p:nvPicPr>
          <p:cNvPr id="8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Bigger project = more money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Framework / Tools reusability</a:t>
            </a:r>
          </a:p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We </a:t>
            </a:r>
            <a:r>
              <a:rPr lang="pl-PL" sz="2400" b="1" dirty="0" smtClean="0"/>
              <a:t>sell</a:t>
            </a:r>
            <a:r>
              <a:rPr lang="pl-PL" sz="2400" dirty="0" smtClean="0"/>
              <a:t> automation</a:t>
            </a:r>
          </a:p>
          <a:p>
            <a:r>
              <a:rPr lang="pl-PL" sz="2400" dirty="0" smtClean="0"/>
              <a:t>We </a:t>
            </a:r>
            <a:r>
              <a:rPr lang="pl-PL" sz="2400" b="1" dirty="0" smtClean="0"/>
              <a:t>train</a:t>
            </a:r>
            <a:r>
              <a:rPr lang="pl-PL" sz="2400" dirty="0" smtClean="0"/>
              <a:t> the client’s team</a:t>
            </a:r>
          </a:p>
          <a:p>
            <a:r>
              <a:rPr lang="pl-PL" sz="2400" dirty="0" smtClean="0"/>
              <a:t>We </a:t>
            </a:r>
            <a:r>
              <a:rPr lang="pl-PL" sz="2400" b="1" dirty="0" smtClean="0"/>
              <a:t>build</a:t>
            </a:r>
            <a:r>
              <a:rPr lang="pl-PL" sz="2400" dirty="0" smtClean="0"/>
              <a:t> the test automation infrastructure as a part of the project</a:t>
            </a:r>
          </a:p>
          <a:p>
            <a:r>
              <a:rPr lang="pl-PL" sz="2400" dirty="0" smtClean="0"/>
              <a:t>We </a:t>
            </a:r>
            <a:r>
              <a:rPr lang="pl-PL" sz="2400" b="1" dirty="0" smtClean="0"/>
              <a:t>maintain</a:t>
            </a:r>
            <a:r>
              <a:rPr lang="pl-PL" sz="2400" dirty="0" smtClean="0"/>
              <a:t> the test automation infrastructure too</a:t>
            </a:r>
            <a:endParaRPr lang="pl-PL" sz="2400" dirty="0"/>
          </a:p>
        </p:txBody>
      </p:sp>
      <p:pic>
        <p:nvPicPr>
          <p:cNvPr id="5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Automation as whole team approach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old way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Automation as whole team approach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594" y="1715703"/>
            <a:ext cx="8057465" cy="499519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1900" dirty="0" smtClean="0"/>
              <a:t>Automation Responsibility Square –Testing Experience , June 2011</a:t>
            </a:r>
            <a:endParaRPr lang="pl-PL" sz="1900" dirty="0"/>
          </a:p>
        </p:txBody>
      </p:sp>
      <p:pic>
        <p:nvPicPr>
          <p:cNvPr id="10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xternal-develop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94" y="1531170"/>
            <a:ext cx="3597659" cy="1882775"/>
          </a:xfrm>
          <a:prstGeom prst="rect">
            <a:avLst/>
          </a:prstGeom>
        </p:spPr>
      </p:pic>
      <p:pic>
        <p:nvPicPr>
          <p:cNvPr id="12" name="Picture 11" descr="internal-develop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4" y="1531170"/>
            <a:ext cx="3597659" cy="1882775"/>
          </a:xfrm>
          <a:prstGeom prst="rect">
            <a:avLst/>
          </a:prstGeom>
        </p:spPr>
      </p:pic>
      <p:pic>
        <p:nvPicPr>
          <p:cNvPr id="13" name="Picture 12" descr="external-teste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19" y="3674295"/>
            <a:ext cx="3587750" cy="1877589"/>
          </a:xfrm>
          <a:prstGeom prst="rect">
            <a:avLst/>
          </a:prstGeom>
        </p:spPr>
      </p:pic>
      <p:pic>
        <p:nvPicPr>
          <p:cNvPr id="14" name="Picture 13" descr="internal-test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4" y="3658420"/>
            <a:ext cx="3597659" cy="18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What has changed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Automation as whole team </a:t>
            </a:r>
            <a:r>
              <a:rPr lang="pl-PL" dirty="0" smtClean="0"/>
              <a:t>approach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Improved </a:t>
            </a:r>
            <a:r>
              <a:rPr lang="pl-PL" sz="2400" b="1" dirty="0" smtClean="0"/>
              <a:t>quality</a:t>
            </a:r>
            <a:r>
              <a:rPr lang="pl-PL" sz="2400" dirty="0" smtClean="0"/>
              <a:t> of features delivered by devs</a:t>
            </a:r>
          </a:p>
          <a:p>
            <a:r>
              <a:rPr lang="pl-PL" sz="2400" dirty="0" smtClean="0"/>
              <a:t>Developers </a:t>
            </a:r>
            <a:r>
              <a:rPr lang="pl-PL" sz="2400" b="1" dirty="0" smtClean="0"/>
              <a:t>interested in </a:t>
            </a:r>
            <a:r>
              <a:rPr lang="pl-PL" sz="2400" dirty="0" smtClean="0"/>
              <a:t>automation</a:t>
            </a:r>
          </a:p>
          <a:p>
            <a:r>
              <a:rPr lang="pl-PL" sz="2400" dirty="0" smtClean="0"/>
              <a:t>Automation as part of </a:t>
            </a:r>
            <a:r>
              <a:rPr lang="pl-PL" sz="2400" b="1" dirty="0" smtClean="0"/>
              <a:t>application code</a:t>
            </a:r>
          </a:p>
          <a:p>
            <a:r>
              <a:rPr lang="pl-PL" sz="2400" dirty="0" smtClean="0"/>
              <a:t>DoD – Delivered and </a:t>
            </a:r>
            <a:r>
              <a:rPr lang="pl-PL" sz="2400" b="1" dirty="0" smtClean="0"/>
              <a:t>Maintainable</a:t>
            </a:r>
          </a:p>
          <a:p>
            <a:r>
              <a:rPr lang="pl-PL" sz="2400" dirty="0" smtClean="0"/>
              <a:t>Switch from Testing to </a:t>
            </a:r>
            <a:r>
              <a:rPr lang="pl-PL" sz="2400" b="1" dirty="0" smtClean="0"/>
              <a:t>Quality Assurance</a:t>
            </a:r>
          </a:p>
          <a:p>
            <a:r>
              <a:rPr lang="pl-PL" sz="2400" dirty="0" smtClean="0"/>
              <a:t>Better understanding of </a:t>
            </a:r>
            <a:r>
              <a:rPr lang="pl-PL" sz="2400" b="1" dirty="0" smtClean="0"/>
              <a:t>Test Pyramid</a:t>
            </a:r>
          </a:p>
          <a:p>
            <a:r>
              <a:rPr lang="pl-PL" sz="2400" b="1" dirty="0" smtClean="0"/>
              <a:t>Continuous</a:t>
            </a:r>
            <a:r>
              <a:rPr lang="pl-PL" sz="2400" dirty="0" smtClean="0"/>
              <a:t> Delivery</a:t>
            </a:r>
            <a:endParaRPr lang="pl-PL" sz="2400" dirty="0"/>
          </a:p>
        </p:txBody>
      </p:sp>
      <p:pic>
        <p:nvPicPr>
          <p:cNvPr id="5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old way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Automation as whole team approach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594" y="1715703"/>
            <a:ext cx="8057465" cy="499519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1900" dirty="0" smtClean="0"/>
              <a:t>Automation Responsibility Square –Testing Experience , June 2011</a:t>
            </a:r>
            <a:endParaRPr lang="pl-PL" sz="1900" dirty="0"/>
          </a:p>
        </p:txBody>
      </p:sp>
      <p:pic>
        <p:nvPicPr>
          <p:cNvPr id="10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xternal-develop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05" y="1531170"/>
            <a:ext cx="3597659" cy="1882775"/>
          </a:xfrm>
          <a:prstGeom prst="rect">
            <a:avLst/>
          </a:prstGeom>
        </p:spPr>
      </p:pic>
      <p:pic>
        <p:nvPicPr>
          <p:cNvPr id="12" name="Picture 11" descr="internal-developer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5" y="1531170"/>
            <a:ext cx="3597659" cy="1882775"/>
          </a:xfrm>
          <a:prstGeom prst="rect">
            <a:avLst/>
          </a:prstGeom>
        </p:spPr>
      </p:pic>
      <p:pic>
        <p:nvPicPr>
          <p:cNvPr id="13" name="Picture 12" descr="external-teste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30" y="3674295"/>
            <a:ext cx="3587750" cy="1877589"/>
          </a:xfrm>
          <a:prstGeom prst="rect">
            <a:avLst/>
          </a:prstGeom>
        </p:spPr>
      </p:pic>
      <p:pic>
        <p:nvPicPr>
          <p:cNvPr id="14" name="Picture 13" descr="internal-test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5" y="3658420"/>
            <a:ext cx="3597659" cy="18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new way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Automation as whole team approach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96594" y="1715703"/>
            <a:ext cx="8057465" cy="499519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1900" dirty="0" smtClean="0"/>
              <a:t>Automation Responsibility Square – April 2018</a:t>
            </a:r>
            <a:endParaRPr lang="pl-PL" sz="1900" dirty="0"/>
          </a:p>
        </p:txBody>
      </p:sp>
      <p:pic>
        <p:nvPicPr>
          <p:cNvPr id="10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external-develop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36" y="1531170"/>
            <a:ext cx="3597659" cy="1882775"/>
          </a:xfrm>
          <a:prstGeom prst="rect">
            <a:avLst/>
          </a:prstGeom>
        </p:spPr>
      </p:pic>
      <p:pic>
        <p:nvPicPr>
          <p:cNvPr id="16" name="Picture 15" descr="internal-q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10" y="3633021"/>
            <a:ext cx="3596851" cy="1882352"/>
          </a:xfrm>
          <a:prstGeom prst="rect">
            <a:avLst/>
          </a:prstGeom>
        </p:spPr>
      </p:pic>
      <p:pic>
        <p:nvPicPr>
          <p:cNvPr id="17" name="Picture 16" descr="internal-developers-20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1" y="1537520"/>
            <a:ext cx="3587750" cy="1877589"/>
          </a:xfrm>
          <a:prstGeom prst="rect">
            <a:avLst/>
          </a:prstGeom>
        </p:spPr>
      </p:pic>
      <p:pic>
        <p:nvPicPr>
          <p:cNvPr id="18" name="Picture 17" descr="qa-exter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11" y="3642545"/>
            <a:ext cx="3597659" cy="18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How it works?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Automation as whole team approach</a:t>
            </a:r>
          </a:p>
          <a:p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dirty="0" smtClean="0"/>
              <a:t>QA as the </a:t>
            </a:r>
            <a:r>
              <a:rPr lang="pl-PL" sz="2400" b="1" dirty="0" smtClean="0"/>
              <a:t>owner</a:t>
            </a:r>
          </a:p>
          <a:p>
            <a:r>
              <a:rPr lang="pl-PL" sz="2400" dirty="0" smtClean="0"/>
              <a:t>Test automation </a:t>
            </a:r>
            <a:r>
              <a:rPr lang="pl-PL" sz="2400" b="1" dirty="0" smtClean="0"/>
              <a:t>training</a:t>
            </a:r>
            <a:r>
              <a:rPr lang="pl-PL" sz="2400" dirty="0" smtClean="0"/>
              <a:t> for dev at the beginning of projects</a:t>
            </a:r>
          </a:p>
          <a:p>
            <a:r>
              <a:rPr lang="pl-PL" sz="2400" b="1" dirty="0" smtClean="0"/>
              <a:t>DoR</a:t>
            </a:r>
            <a:r>
              <a:rPr lang="pl-PL" sz="2400" dirty="0" smtClean="0"/>
              <a:t> – what we want to automate</a:t>
            </a:r>
          </a:p>
          <a:p>
            <a:r>
              <a:rPr lang="pl-PL" sz="2400" dirty="0" smtClean="0"/>
              <a:t>Two-side Dev&lt;-&gt;QA </a:t>
            </a:r>
            <a:r>
              <a:rPr lang="pl-PL" sz="2400" b="1" dirty="0" smtClean="0"/>
              <a:t>code reviews</a:t>
            </a:r>
          </a:p>
          <a:p>
            <a:r>
              <a:rPr lang="pl-PL" sz="2400" b="1" dirty="0" smtClean="0"/>
              <a:t>QA Demo </a:t>
            </a:r>
            <a:r>
              <a:rPr lang="pl-PL" sz="2400" dirty="0" smtClean="0"/>
              <a:t>– automation as part of the demo</a:t>
            </a:r>
          </a:p>
          <a:p>
            <a:r>
              <a:rPr lang="pl-PL" sz="2400" dirty="0" smtClean="0"/>
              <a:t>DoD – Delivered and </a:t>
            </a:r>
            <a:r>
              <a:rPr lang="pl-PL" sz="2400" b="1" dirty="0" smtClean="0"/>
              <a:t>Maintainable</a:t>
            </a:r>
          </a:p>
          <a:p>
            <a:r>
              <a:rPr lang="pl-PL" sz="2400" dirty="0" smtClean="0"/>
              <a:t>Automation as a part of </a:t>
            </a:r>
            <a:r>
              <a:rPr lang="pl-PL" sz="2400" b="1" dirty="0" smtClean="0"/>
              <a:t>the backlog </a:t>
            </a:r>
            <a:r>
              <a:rPr lang="pl-PL" sz="2400" dirty="0" smtClean="0"/>
              <a:t>and technical debt (assign tasks for next sprint)</a:t>
            </a:r>
          </a:p>
          <a:p>
            <a:endParaRPr lang="pl-PL" dirty="0"/>
          </a:p>
        </p:txBody>
      </p:sp>
      <p:pic>
        <p:nvPicPr>
          <p:cNvPr id="5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The world of projects</a:t>
            </a:r>
            <a:endParaRPr lang="pl-PL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01.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02.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 smtClean="0"/>
              <a:t>Frameworks / Tools reusability</a:t>
            </a:r>
            <a:endParaRPr lang="pl-P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pl-PL" dirty="0" smtClean="0"/>
              <a:t>Whole Team approach</a:t>
            </a:r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pl-P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 smtClean="0"/>
              <a:t>03</a:t>
            </a:r>
            <a:endParaRPr lang="pl-P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pl-PL" dirty="0" smtClean="0"/>
              <a:t>04.</a:t>
            </a:r>
            <a:endParaRPr lang="pl-P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pl-PL" dirty="0" smtClean="0"/>
              <a:t>05.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Agenda</a:t>
            </a:r>
            <a:endParaRPr lang="pl-PL" dirty="0">
              <a:latin typeface="Montserrat" panose="00000500000000000000" pitchFamily="50" charset="-18"/>
            </a:endParaRPr>
          </a:p>
        </p:txBody>
      </p:sp>
      <p:pic>
        <p:nvPicPr>
          <p:cNvPr id="16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Test automation </a:t>
            </a:r>
            <a:r>
              <a:rPr lang="pl-PL" b="1" dirty="0" smtClean="0"/>
              <a:t>is not a </a:t>
            </a:r>
            <a:r>
              <a:rPr lang="pl-PL" dirty="0" smtClean="0"/>
              <a:t>business value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01.</a:t>
            </a:r>
            <a:endParaRPr lang="pl-P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/>
              <a:t>Open source </a:t>
            </a:r>
            <a:r>
              <a:rPr lang="pl-PL" b="1" dirty="0" smtClean="0"/>
              <a:t>open doors</a:t>
            </a:r>
            <a:endParaRPr lang="pl-PL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02.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936013" y="3356780"/>
            <a:ext cx="6225348" cy="647999"/>
          </a:xfrm>
        </p:spPr>
        <p:txBody>
          <a:bodyPr/>
          <a:lstStyle/>
          <a:p>
            <a:r>
              <a:rPr lang="pl-PL" dirty="0" smtClean="0"/>
              <a:t>Move automation from tester to </a:t>
            </a:r>
            <a:r>
              <a:rPr lang="pl-PL" b="1" dirty="0" smtClean="0"/>
              <a:t>whole team</a:t>
            </a:r>
            <a:endParaRPr lang="pl-PL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pl-PL" dirty="0" smtClean="0"/>
              <a:t>03.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Key takeaways</a:t>
            </a:r>
            <a:endParaRPr lang="pl-PL" dirty="0">
              <a:latin typeface="Montserrat" panose="00000500000000000000" pitchFamily="50" charset="-18"/>
            </a:endParaRPr>
          </a:p>
        </p:txBody>
      </p:sp>
      <p:pic>
        <p:nvPicPr>
          <p:cNvPr id="20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Thank you</a:t>
            </a:r>
            <a:endParaRPr lang="pl-PL" dirty="0"/>
          </a:p>
        </p:txBody>
      </p:sp>
      <p:pic>
        <p:nvPicPr>
          <p:cNvPr id="16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world of projects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Intro</a:t>
            </a:r>
            <a:endParaRPr lang="pl-P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b="1" dirty="0" smtClean="0"/>
              <a:t>Project</a:t>
            </a:r>
            <a:r>
              <a:rPr lang="pl-PL" sz="2400" dirty="0" smtClean="0"/>
              <a:t>-based company</a:t>
            </a:r>
          </a:p>
          <a:p>
            <a:r>
              <a:rPr lang="pl-PL" sz="2400" dirty="0" smtClean="0"/>
              <a:t>Mostly </a:t>
            </a:r>
            <a:r>
              <a:rPr lang="pl-PL" sz="2400" b="1" dirty="0" smtClean="0"/>
              <a:t>Web</a:t>
            </a:r>
            <a:r>
              <a:rPr lang="pl-PL" sz="2400" dirty="0" smtClean="0"/>
              <a:t>, where the center of the galaxy are Content Management Systems (</a:t>
            </a:r>
            <a:r>
              <a:rPr lang="pl-PL" sz="2400" b="1" dirty="0" smtClean="0"/>
              <a:t>CMS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Delivered by Adobe or Sitecore</a:t>
            </a:r>
          </a:p>
          <a:p>
            <a:r>
              <a:rPr lang="pl-PL" sz="2400" dirty="0" smtClean="0"/>
              <a:t>Which are </a:t>
            </a:r>
            <a:r>
              <a:rPr lang="pl-PL" sz="2400" b="1" dirty="0" smtClean="0"/>
              <a:t>Customizable</a:t>
            </a:r>
          </a:p>
          <a:p>
            <a:r>
              <a:rPr lang="pl-PL" sz="2400" dirty="0" smtClean="0"/>
              <a:t>And </a:t>
            </a:r>
            <a:r>
              <a:rPr lang="pl-PL" sz="2400" b="1" dirty="0" smtClean="0"/>
              <a:t>Integrated</a:t>
            </a:r>
            <a:r>
              <a:rPr lang="pl-PL" sz="2400" dirty="0" smtClean="0"/>
              <a:t> with everything </a:t>
            </a:r>
          </a:p>
          <a:p>
            <a:pPr lvl="1"/>
            <a:r>
              <a:rPr lang="pl-PL" sz="2000" dirty="0" smtClean="0"/>
              <a:t>(even black hole)</a:t>
            </a:r>
          </a:p>
        </p:txBody>
      </p:sp>
      <p:pic>
        <p:nvPicPr>
          <p:cNvPr id="6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When ROI doesn’t work anymore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550972" cy="4402874"/>
          </a:xfrm>
        </p:spPr>
        <p:txBody>
          <a:bodyPr/>
          <a:lstStyle/>
          <a:p>
            <a:endParaRPr lang="pl-PL" dirty="0" smtClean="0"/>
          </a:p>
          <a:p>
            <a:pPr algn="ctr"/>
            <a:r>
              <a:rPr lang="pl-PL" sz="9600" dirty="0" smtClean="0"/>
              <a:t>ROI</a:t>
            </a:r>
          </a:p>
          <a:p>
            <a:endParaRPr lang="pl-PL" sz="2800" dirty="0" smtClean="0"/>
          </a:p>
          <a:p>
            <a:pPr algn="ctr"/>
            <a:r>
              <a:rPr lang="pl-PL" sz="2000" dirty="0" smtClean="0"/>
              <a:t>Return of Investment</a:t>
            </a:r>
            <a:endParaRPr lang="pl-PL" sz="2000" dirty="0"/>
          </a:p>
        </p:txBody>
      </p:sp>
      <p:pic>
        <p:nvPicPr>
          <p:cNvPr id="8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The coverage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dirty="0" smtClean="0"/>
              <a:t>Code coverage</a:t>
            </a:r>
          </a:p>
          <a:p>
            <a:r>
              <a:rPr lang="pl-PL" sz="2400" dirty="0" smtClean="0"/>
              <a:t>TestCase coverage</a:t>
            </a:r>
          </a:p>
          <a:p>
            <a:r>
              <a:rPr lang="pl-PL" sz="2400" dirty="0" smtClean="0"/>
              <a:t>Requirement coverage</a:t>
            </a:r>
          </a:p>
          <a:p>
            <a:r>
              <a:rPr lang="pl-PL" sz="2400" dirty="0" smtClean="0"/>
              <a:t>Feature coverage</a:t>
            </a:r>
          </a:p>
          <a:p>
            <a:r>
              <a:rPr lang="pl-PL" sz="2400" dirty="0" smtClean="0"/>
              <a:t>10%, 20% ... 50%, 80% ?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98715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96594" y="1715704"/>
            <a:ext cx="10550972" cy="4402874"/>
          </a:xfrm>
        </p:spPr>
        <p:txBody>
          <a:bodyPr>
            <a:normAutofit/>
          </a:bodyPr>
          <a:lstStyle/>
          <a:p>
            <a:pPr algn="ctr"/>
            <a:r>
              <a:rPr lang="pl-PL" sz="6000" b="0" dirty="0" smtClean="0"/>
              <a:t>Does</a:t>
            </a:r>
          </a:p>
          <a:p>
            <a:pPr algn="ctr"/>
            <a:r>
              <a:rPr lang="pl-PL" sz="6000" dirty="0" smtClean="0"/>
              <a:t>TEST AUTOMATION</a:t>
            </a:r>
          </a:p>
          <a:p>
            <a:pPr algn="ctr"/>
            <a:r>
              <a:rPr lang="pl-PL" sz="6000" b="0" dirty="0"/>
              <a:t>b</a:t>
            </a:r>
            <a:r>
              <a:rPr lang="pl-PL" sz="6000" b="0" dirty="0" smtClean="0"/>
              <a:t>ring</a:t>
            </a:r>
          </a:p>
          <a:p>
            <a:pPr algn="ctr"/>
            <a:r>
              <a:rPr lang="pl-PL" sz="6000" dirty="0" smtClean="0"/>
              <a:t>BUSINESS VALUE?</a:t>
            </a:r>
            <a:endParaRPr lang="pl-PL" sz="6000" dirty="0"/>
          </a:p>
        </p:txBody>
      </p:sp>
      <p:pic>
        <p:nvPicPr>
          <p:cNvPr id="8" name="Picture 2" descr="https://sqadays.com/files/autoupload/75/97/84/522oy2fa44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4" y="5912528"/>
            <a:ext cx="1332563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>
                <a:latin typeface="Montserrat" panose="00000500000000000000" pitchFamily="50" charset="-18"/>
              </a:rPr>
              <a:t>Business Values</a:t>
            </a:r>
            <a:endParaRPr lang="pl-PL" dirty="0">
              <a:latin typeface="Montserrat" panose="00000500000000000000" pitchFamily="50" charset="-1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Selling the test automation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Delivery Approach</a:t>
            </a:r>
          </a:p>
          <a:p>
            <a:pPr lvl="1"/>
            <a:r>
              <a:rPr lang="pl-PL" sz="2000" dirty="0" smtClean="0"/>
              <a:t>Number of releases</a:t>
            </a:r>
          </a:p>
          <a:p>
            <a:pPr lvl="1"/>
            <a:r>
              <a:rPr lang="pl-PL" sz="2000" dirty="0" smtClean="0"/>
              <a:t>Continuous Delivery</a:t>
            </a:r>
          </a:p>
          <a:p>
            <a:pPr lvl="1"/>
            <a:r>
              <a:rPr lang="pl-PL" sz="2000" dirty="0" smtClean="0"/>
              <a:t>Should release be production ready?</a:t>
            </a:r>
          </a:p>
          <a:p>
            <a:r>
              <a:rPr lang="pl-PL" sz="2400" dirty="0" smtClean="0"/>
              <a:t>Time to release</a:t>
            </a:r>
          </a:p>
          <a:p>
            <a:pPr lvl="1"/>
            <a:r>
              <a:rPr lang="pl-PL" sz="2000" dirty="0" smtClean="0"/>
              <a:t>SLA defects</a:t>
            </a:r>
          </a:p>
          <a:p>
            <a:pPr lvl="1"/>
            <a:r>
              <a:rPr lang="pl-PL" sz="2000" dirty="0" smtClean="0"/>
              <a:t>Lead time (time to deliver new feature)</a:t>
            </a:r>
          </a:p>
          <a:p>
            <a:pPr marL="457200" lvl="1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Picture 2" descr="https://sqadays.com/files/autoupload/17/2/29/jdyhukgt444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82" y="5588082"/>
            <a:ext cx="1350000" cy="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itle / Ending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Title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ain Content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lorful Content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Quote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hort Sentence Plain Background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hort Sentence Colorful Background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ong Sentence Colorful Background">
  <a:themeElements>
    <a:clrScheme name="Cognifide">
      <a:dk1>
        <a:srgbClr val="000000"/>
      </a:dk1>
      <a:lt1>
        <a:srgbClr val="FFFFFF"/>
      </a:lt1>
      <a:dk2>
        <a:srgbClr val="808080"/>
      </a:dk2>
      <a:lt2>
        <a:srgbClr val="E5E5E5"/>
      </a:lt2>
      <a:accent1>
        <a:srgbClr val="0097FE"/>
      </a:accent1>
      <a:accent2>
        <a:srgbClr val="96D700"/>
      </a:accent2>
      <a:accent3>
        <a:srgbClr val="00C6AF"/>
      </a:accent3>
      <a:accent4>
        <a:srgbClr val="7F30A5"/>
      </a:accent4>
      <a:accent5>
        <a:srgbClr val="D81683"/>
      </a:accent5>
      <a:accent6>
        <a:srgbClr val="FF6623"/>
      </a:accent6>
      <a:hlink>
        <a:srgbClr val="80CBF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1B4752BD8CE4280D18DE35DE45ADE" ma:contentTypeVersion="8" ma:contentTypeDescription="Create a new document." ma:contentTypeScope="" ma:versionID="7860ba9eb8e0142b203796f0a72abe6d">
  <xsd:schema xmlns:xsd="http://www.w3.org/2001/XMLSchema" xmlns:xs="http://www.w3.org/2001/XMLSchema" xmlns:p="http://schemas.microsoft.com/office/2006/metadata/properties" xmlns:ns2="c842f771-ca75-43ff-821e-f2459803e448" targetNamespace="http://schemas.microsoft.com/office/2006/metadata/properties" ma:root="true" ma:fieldsID="fccb1edf61e10ec358f7baeda1a4f472" ns2:_="">
    <xsd:import namespace="c842f771-ca75-43ff-821e-f2459803e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2f771-ca75-43ff-821e-f2459803e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7B9D24-74D5-4C3A-8505-33FE475C7B5E}">
  <ds:schemaRefs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842f771-ca75-43ff-821e-f2459803e448"/>
  </ds:schemaRefs>
</ds:datastoreItem>
</file>

<file path=customXml/itemProps2.xml><?xml version="1.0" encoding="utf-8"?>
<ds:datastoreItem xmlns:ds="http://schemas.openxmlformats.org/officeDocument/2006/customXml" ds:itemID="{833EB7B0-3269-4C4F-A02C-7BFD0A91C2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1E21A-49C3-4AF5-B849-73C0A9708D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2f771-ca75-43ff-821e-f2459803e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805</Words>
  <Application>Microsoft Office PowerPoint</Application>
  <PresentationFormat>Widescreen</PresentationFormat>
  <Paragraphs>220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Calibri Light</vt:lpstr>
      <vt:lpstr>Montserrat</vt:lpstr>
      <vt:lpstr>Montserrat Light</vt:lpstr>
      <vt:lpstr>Montserrat Medium</vt:lpstr>
      <vt:lpstr>Presentation Title / Ending</vt:lpstr>
      <vt:lpstr>Agenda</vt:lpstr>
      <vt:lpstr>Section Title</vt:lpstr>
      <vt:lpstr>Plain Content</vt:lpstr>
      <vt:lpstr>Colorful Content</vt:lpstr>
      <vt:lpstr>Quote</vt:lpstr>
      <vt:lpstr>Short Sentence Plain Background</vt:lpstr>
      <vt:lpstr>Short Sentence Colorful Background</vt:lpstr>
      <vt:lpstr>Long Sentence Colorful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Izabela Grzeskowiak</dc:creator>
  <cp:lastModifiedBy>Zbyszek Moćkun</cp:lastModifiedBy>
  <cp:revision>512</cp:revision>
  <dcterms:created xsi:type="dcterms:W3CDTF">2019-05-27T07:50:02Z</dcterms:created>
  <dcterms:modified xsi:type="dcterms:W3CDTF">2019-11-15T12:40:55Z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0x0101004DD1B4752BD8CE4280D18DE35DE45ADE</vt:lpwstr>
  </property>
</Properties>
</file>