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9" autoAdjust="0"/>
  </p:normalViewPr>
  <p:slideViewPr>
    <p:cSldViewPr snapToObjects="1">
      <p:cViewPr varScale="1">
        <p:scale>
          <a:sx n="79" d="100"/>
          <a:sy n="79" d="100"/>
        </p:scale>
        <p:origin x="162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94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ru-RU" sz="3400" dirty="0" smtClean="0">
                <a:latin typeface="Arial" charset="0"/>
              </a:rPr>
              <a:t>Инструменты мануального тестирования, или хочешь сделать хорошо, сделай это сам.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ru-RU" dirty="0" smtClean="0">
                <a:solidFill>
                  <a:srgbClr val="898989"/>
                </a:solidFill>
              </a:rPr>
              <a:t>Дмитрий Горбачев. </a:t>
            </a:r>
            <a:r>
              <a:rPr lang="en-US" dirty="0" err="1" smtClean="0">
                <a:solidFill>
                  <a:srgbClr val="898989"/>
                </a:solidFill>
              </a:rPr>
              <a:t>Maxymiser</a:t>
            </a:r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1304544"/>
            <a:ext cx="4876800" cy="4876800"/>
          </a:xfrm>
          <a:prstGeom prst="rect">
            <a:avLst/>
          </a:prstGeom>
        </p:spPr>
      </p:pic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31648" y="1417638"/>
            <a:ext cx="4462272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Rapid </a:t>
            </a:r>
            <a:r>
              <a:rPr lang="en-US" sz="2400" dirty="0" err="1" smtClean="0"/>
              <a:t>screenshooting</a:t>
            </a:r>
            <a:r>
              <a:rPr lang="ru-RU" sz="2400" dirty="0" smtClean="0"/>
              <a:t>, или отснять сайт со всех сторон.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r>
              <a:rPr lang="en-US" sz="2400" dirty="0" smtClean="0"/>
              <a:t>browserbite.com</a:t>
            </a: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 smtClean="0"/>
              <a:t>crossbrowsertesting.com</a:t>
            </a: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 smtClean="0"/>
              <a:t>browsershots.org</a:t>
            </a: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/>
              <a:t>browserling.com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329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31648" y="1417638"/>
            <a:ext cx="4462272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400" dirty="0" smtClean="0"/>
              <a:t>Виртуальные машины онлайн, как решение для сокращения парка тестовых машин:</a:t>
            </a:r>
          </a:p>
          <a:p>
            <a:pPr marL="457200" lvl="1" indent="0">
              <a:buNone/>
            </a:pP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 smtClean="0"/>
              <a:t>crossbrowsertesting.com</a:t>
            </a: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 smtClean="0"/>
              <a:t>browserstack.com</a:t>
            </a:r>
            <a:endParaRPr lang="ru-RU" sz="2400" dirty="0" smtClean="0"/>
          </a:p>
          <a:p>
            <a:pPr marL="457200" lvl="1" indent="0">
              <a:buNone/>
            </a:pPr>
            <a:r>
              <a:rPr lang="en-US" sz="2400" dirty="0" smtClean="0"/>
              <a:t>saucelabs.com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54" y="1391983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2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Самописные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280416" y="1356678"/>
            <a:ext cx="8510016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400" dirty="0" smtClean="0"/>
              <a:t>Инструмент не соответствует задачам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1458"/>
            <a:ext cx="6815328" cy="45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Самописные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280416" y="1356678"/>
            <a:ext cx="4669536" cy="4922202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400" dirty="0" smtClean="0"/>
              <a:t>Пришло время реализовать свои возможности!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r>
              <a:rPr lang="ru-RU" sz="2400" dirty="0" smtClean="0"/>
              <a:t>Определим проблемы:</a:t>
            </a:r>
          </a:p>
          <a:p>
            <a:pPr lvl="1">
              <a:buFontTx/>
              <a:buChar char="-"/>
            </a:pPr>
            <a:r>
              <a:rPr lang="ru-RU" sz="2400" dirty="0" smtClean="0"/>
              <a:t>Вледние технологией</a:t>
            </a:r>
          </a:p>
          <a:p>
            <a:pPr lvl="1">
              <a:buFontTx/>
              <a:buChar char="-"/>
            </a:pPr>
            <a:r>
              <a:rPr lang="ru-RU" sz="2400" dirty="0" smtClean="0"/>
              <a:t>Доставка скрипта</a:t>
            </a:r>
          </a:p>
          <a:p>
            <a:pPr lvl="1">
              <a:buFontTx/>
              <a:buChar char="-"/>
            </a:pPr>
            <a:r>
              <a:rPr lang="ru-RU" sz="2400" dirty="0" smtClean="0"/>
              <a:t>Удобство пользования</a:t>
            </a:r>
          </a:p>
          <a:p>
            <a:pPr lvl="1">
              <a:buFontTx/>
              <a:buChar char="-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1327952"/>
            <a:ext cx="3910938" cy="49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Самописные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31648" y="1356678"/>
            <a:ext cx="4596384" cy="492220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ru-RU" sz="2400" dirty="0" smtClean="0"/>
              <a:t>Инструмент удовлетворяет все нужды проекта</a:t>
            </a:r>
          </a:p>
          <a:p>
            <a:pPr lvl="1">
              <a:buFontTx/>
              <a:buChar char="-"/>
            </a:pPr>
            <a:r>
              <a:rPr lang="ru-RU" sz="2400" dirty="0" smtClean="0"/>
              <a:t>Процесс оптимизирован и ускорен</a:t>
            </a:r>
          </a:p>
          <a:p>
            <a:pPr lvl="1">
              <a:buFontTx/>
              <a:buChar char="-"/>
            </a:pPr>
            <a:r>
              <a:rPr lang="ru-RU" sz="2400" dirty="0" smtClean="0"/>
              <a:t>Получен неоценимый опыт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8" y="1164717"/>
            <a:ext cx="4846130" cy="36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Мануальное тестирование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400" dirty="0" smtClean="0"/>
              <a:t>Недостатки:</a:t>
            </a:r>
          </a:p>
          <a:p>
            <a:pPr lvl="1"/>
            <a:r>
              <a:rPr lang="ru-RU" sz="2000" dirty="0" smtClean="0"/>
              <a:t>Временные затраты</a:t>
            </a:r>
          </a:p>
          <a:p>
            <a:pPr lvl="1"/>
            <a:r>
              <a:rPr lang="ru-RU" sz="2000" dirty="0" smtClean="0"/>
              <a:t>Человеческий фактор</a:t>
            </a:r>
          </a:p>
          <a:p>
            <a:pPr lvl="1"/>
            <a:r>
              <a:rPr lang="ru-RU" sz="2000" dirty="0" smtClean="0"/>
              <a:t>Составление тест плана</a:t>
            </a:r>
          </a:p>
          <a:p>
            <a:pPr marL="457200" lvl="1" indent="0">
              <a:buNone/>
            </a:pPr>
            <a:endParaRPr lang="ru-RU" sz="2000" dirty="0" smtClean="0"/>
          </a:p>
          <a:p>
            <a:r>
              <a:rPr lang="ru-RU" sz="2800" dirty="0" smtClean="0"/>
              <a:t>Преимущества:</a:t>
            </a:r>
          </a:p>
          <a:p>
            <a:pPr lvl="1"/>
            <a:r>
              <a:rPr lang="ru-RU" sz="2000" dirty="0" smtClean="0"/>
              <a:t>Широкая область тестирования</a:t>
            </a:r>
          </a:p>
          <a:p>
            <a:pPr lvl="1"/>
            <a:r>
              <a:rPr lang="ru-RU" sz="2000" dirty="0" smtClean="0"/>
              <a:t>Снятие технических ограничений</a:t>
            </a:r>
          </a:p>
          <a:p>
            <a:pPr lvl="1"/>
            <a:r>
              <a:rPr lang="ru-RU" sz="2000" dirty="0" smtClean="0"/>
              <a:t>Цель </a:t>
            </a:r>
            <a:r>
              <a:rPr lang="ru-RU" sz="2000" dirty="0" smtClean="0">
                <a:sym typeface="Wingdings" panose="05000000000000000000" pitchFamily="2" charset="2"/>
              </a:rPr>
              <a:t> поламать сайт </a:t>
            </a:r>
            <a:endParaRPr lang="ru-RU" sz="2000" dirty="0" smtClean="0"/>
          </a:p>
          <a:p>
            <a:pPr marL="457200" lvl="1" indent="0">
              <a:buNone/>
            </a:pPr>
            <a:endParaRPr lang="ru-R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72" y="1415637"/>
            <a:ext cx="3460496" cy="2595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Google Chrome developer tools:</a:t>
            </a:r>
            <a:endParaRPr lang="en-US" sz="2400" dirty="0"/>
          </a:p>
          <a:p>
            <a:pPr marL="457200" lvl="1" indent="0">
              <a:buNone/>
            </a:pPr>
            <a:r>
              <a:rPr lang="ru-RU" sz="2400" dirty="0" smtClean="0"/>
              <a:t>Мы можем в </a:t>
            </a:r>
            <a:r>
              <a:rPr lang="en-US" sz="2400" dirty="0" smtClean="0"/>
              <a:t>CSS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3" y="3038068"/>
            <a:ext cx="8595753" cy="22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Google Chrome developer tools:</a:t>
            </a:r>
            <a:endParaRPr lang="en-US" sz="2400" dirty="0"/>
          </a:p>
          <a:p>
            <a:pPr marL="457200" lvl="1" indent="0">
              <a:buNone/>
            </a:pPr>
            <a:r>
              <a:rPr lang="ru-RU" sz="2400" dirty="0" smtClean="0"/>
              <a:t>Мы можем в </a:t>
            </a:r>
            <a:r>
              <a:rPr lang="en-US" sz="2400" dirty="0" smtClean="0"/>
              <a:t>Cookie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0" y="2620926"/>
            <a:ext cx="8610440" cy="19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Google Chrome developer tools:</a:t>
            </a:r>
            <a:endParaRPr lang="en-US" sz="2400" dirty="0"/>
          </a:p>
          <a:p>
            <a:pPr marL="457200" lvl="1" indent="0">
              <a:buNone/>
            </a:pPr>
            <a:r>
              <a:rPr lang="ru-RU" sz="2400" dirty="0" smtClean="0"/>
              <a:t>Отслеживание пакетов: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7" y="2578955"/>
            <a:ext cx="8688948" cy="23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Google Chrome developer tools:</a:t>
            </a:r>
            <a:endParaRPr lang="ru-RU" sz="2400" dirty="0"/>
          </a:p>
          <a:p>
            <a:pPr marL="457200" lvl="1" indent="0">
              <a:buNone/>
            </a:pPr>
            <a:r>
              <a:rPr lang="ru-RU" sz="2400" dirty="0" smtClean="0"/>
              <a:t>И главная отличительная способность,</a:t>
            </a:r>
          </a:p>
          <a:p>
            <a:pPr marL="457200" lvl="1" indent="0">
              <a:buNone/>
            </a:pPr>
            <a:r>
              <a:rPr lang="ru-RU" sz="2400" dirty="0" smtClean="0"/>
              <a:t>емуляция </a:t>
            </a:r>
            <a:r>
              <a:rPr lang="ru-RU" sz="2400" dirty="0"/>
              <a:t>ю</a:t>
            </a:r>
            <a:r>
              <a:rPr lang="ru-RU" sz="2400" dirty="0" smtClean="0"/>
              <a:t>зер агента и мобильных устройств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967878"/>
            <a:ext cx="8351520" cy="35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err="1" smtClean="0"/>
              <a:t>Weinre</a:t>
            </a:r>
            <a:r>
              <a:rPr lang="ru-RU" sz="2400" dirty="0" smtClean="0"/>
              <a:t>, как решение беспроводного доступа к мобильным устройствам.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88" y="2264664"/>
            <a:ext cx="5605272" cy="42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4602480" cy="470852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Fiddler2 – </a:t>
            </a:r>
            <a:r>
              <a:rPr lang="ru-RU" sz="2400" dirty="0" smtClean="0"/>
              <a:t>инстумент для тонкого дебагинга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6" y="3056332"/>
            <a:ext cx="5982022" cy="3383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37" y="1456142"/>
            <a:ext cx="3895238" cy="2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5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Сторонние инструменты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156972" y="1417638"/>
            <a:ext cx="9000744" cy="4708525"/>
          </a:xfrm>
        </p:spPr>
        <p:txBody>
          <a:bodyPr/>
          <a:lstStyle/>
          <a:p>
            <a:pPr marL="457200" lvl="1" indent="0" algn="r">
              <a:buNone/>
            </a:pPr>
            <a:r>
              <a:rPr lang="en-US" sz="2400" dirty="0" smtClean="0"/>
              <a:t>validator.w3.org</a:t>
            </a:r>
            <a:endParaRPr lang="ru-RU" sz="2400" dirty="0" smtClean="0"/>
          </a:p>
          <a:p>
            <a:pPr marL="457200" lvl="1" indent="0" algn="r">
              <a:buNone/>
            </a:pPr>
            <a:r>
              <a:rPr lang="en-US" sz="2400" dirty="0" smtClean="0"/>
              <a:t>brokenlinkcheck.com</a:t>
            </a:r>
            <a:endParaRPr lang="ru-RU" sz="2400" dirty="0" smtClean="0"/>
          </a:p>
          <a:p>
            <a:pPr marL="457200" lvl="1" indent="0" algn="r">
              <a:buNone/>
            </a:pPr>
            <a:r>
              <a:rPr lang="en-US" sz="2400" dirty="0"/>
              <a:t>relsoftware.com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6" y="4956414"/>
            <a:ext cx="4783836" cy="162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252655"/>
            <a:ext cx="5169664" cy="39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81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188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Verdana</vt:lpstr>
      <vt:lpstr>Wingdings</vt:lpstr>
      <vt:lpstr>2_Office Theme</vt:lpstr>
      <vt:lpstr>Инструменты мануального тестирования, или хочешь сделать хорошо, сделай это сам.</vt:lpstr>
      <vt:lpstr>Мануальное тестирование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Сторонние инструменты</vt:lpstr>
      <vt:lpstr>Самописные инструменты</vt:lpstr>
      <vt:lpstr>Самописные инструменты</vt:lpstr>
      <vt:lpstr>Самописные инструменты</vt:lpstr>
    </vt:vector>
  </TitlesOfParts>
  <Company>УЦ Люксофт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Dmitriy Gorbachev</cp:lastModifiedBy>
  <cp:revision>56</cp:revision>
  <dcterms:created xsi:type="dcterms:W3CDTF">2008-04-02T17:11:54Z</dcterms:created>
  <dcterms:modified xsi:type="dcterms:W3CDTF">2014-01-28T21:51:58Z</dcterms:modified>
</cp:coreProperties>
</file>