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8" r:id="rId13"/>
    <p:sldId id="272" r:id="rId14"/>
    <p:sldId id="273" r:id="rId15"/>
    <p:sldId id="274" r:id="rId16"/>
    <p:sldId id="275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446" autoAdjust="0"/>
  </p:normalViewPr>
  <p:slideViewPr>
    <p:cSldViewPr snapToGrid="0">
      <p:cViewPr varScale="1">
        <p:scale>
          <a:sx n="91" d="100"/>
          <a:sy n="91" d="100"/>
        </p:scale>
        <p:origin x="-22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FF76B-94A9-4826-86B4-5B5B7D0C498A}" type="doc">
      <dgm:prSet loTypeId="urn:microsoft.com/office/officeart/2005/8/layout/StepDownProcess" loCatId="process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2470F7-DFBF-4127-AF21-70DE6A949B60}">
      <dgm:prSet phldrT="[Текст]"/>
      <dgm:spPr/>
      <dgm:t>
        <a:bodyPr/>
        <a:lstStyle/>
        <a:p>
          <a:r>
            <a:rPr lang="ru-RU" dirty="0" smtClean="0"/>
            <a:t>Запись</a:t>
          </a:r>
          <a:endParaRPr lang="ru-RU" dirty="0"/>
        </a:p>
      </dgm:t>
    </dgm:pt>
    <dgm:pt modelId="{EC8DAFC7-00C1-4F7E-81CB-9817A1F44F04}" type="parTrans" cxnId="{0F44A03B-1B51-4A97-82DC-931B99CCAAE3}">
      <dgm:prSet/>
      <dgm:spPr/>
      <dgm:t>
        <a:bodyPr/>
        <a:lstStyle/>
        <a:p>
          <a:endParaRPr lang="ru-RU"/>
        </a:p>
      </dgm:t>
    </dgm:pt>
    <dgm:pt modelId="{21A238C0-E064-4597-BB68-C554D9778C54}" type="sibTrans" cxnId="{0F44A03B-1B51-4A97-82DC-931B99CCAAE3}">
      <dgm:prSet/>
      <dgm:spPr/>
      <dgm:t>
        <a:bodyPr/>
        <a:lstStyle/>
        <a:p>
          <a:endParaRPr lang="ru-RU"/>
        </a:p>
      </dgm:t>
    </dgm:pt>
    <dgm:pt modelId="{DA20A717-DFB4-46FC-AC4E-AE07417227F2}">
      <dgm:prSet phldrT="[Текст]" custT="1"/>
      <dgm:spPr/>
      <dgm:t>
        <a:bodyPr/>
        <a:lstStyle/>
        <a:p>
          <a:r>
            <a:rPr lang="ru-RU" sz="1800" dirty="0" smtClean="0"/>
            <a:t>Настроить </a:t>
          </a:r>
          <a:r>
            <a:rPr lang="en-US" sz="1800" smtClean="0"/>
            <a:t>Script Recorder</a:t>
          </a:r>
          <a:endParaRPr lang="ru-RU" sz="1800" dirty="0"/>
        </a:p>
      </dgm:t>
    </dgm:pt>
    <dgm:pt modelId="{41F43E02-EF52-4EDE-B1E1-8B59B2293E27}" type="parTrans" cxnId="{D93521AD-509B-4748-B9C2-66D655F084F2}">
      <dgm:prSet/>
      <dgm:spPr/>
      <dgm:t>
        <a:bodyPr/>
        <a:lstStyle/>
        <a:p>
          <a:endParaRPr lang="ru-RU"/>
        </a:p>
      </dgm:t>
    </dgm:pt>
    <dgm:pt modelId="{F02B84BF-E45F-404A-B372-BE2F82DDD510}" type="sibTrans" cxnId="{D93521AD-509B-4748-B9C2-66D655F084F2}">
      <dgm:prSet/>
      <dgm:spPr/>
      <dgm:t>
        <a:bodyPr/>
        <a:lstStyle/>
        <a:p>
          <a:endParaRPr lang="ru-RU"/>
        </a:p>
      </dgm:t>
    </dgm:pt>
    <dgm:pt modelId="{D6C91CDE-917C-4CA9-827F-0C0436E9A476}">
      <dgm:prSet phldrT="[Текст]"/>
      <dgm:spPr/>
      <dgm:t>
        <a:bodyPr/>
        <a:lstStyle/>
        <a:p>
          <a:r>
            <a:rPr lang="ru-RU" dirty="0" smtClean="0"/>
            <a:t>Поиск параметров</a:t>
          </a:r>
          <a:endParaRPr lang="ru-RU" dirty="0"/>
        </a:p>
      </dgm:t>
    </dgm:pt>
    <dgm:pt modelId="{49819843-A669-4E8D-9A4B-F5968B1826FD}" type="parTrans" cxnId="{29330976-2603-4774-BB08-B1CA29F6B64E}">
      <dgm:prSet/>
      <dgm:spPr/>
      <dgm:t>
        <a:bodyPr/>
        <a:lstStyle/>
        <a:p>
          <a:endParaRPr lang="ru-RU"/>
        </a:p>
      </dgm:t>
    </dgm:pt>
    <dgm:pt modelId="{F6B9CBD4-993C-485D-A38A-837355469A46}" type="sibTrans" cxnId="{29330976-2603-4774-BB08-B1CA29F6B64E}">
      <dgm:prSet/>
      <dgm:spPr/>
      <dgm:t>
        <a:bodyPr/>
        <a:lstStyle/>
        <a:p>
          <a:endParaRPr lang="ru-RU"/>
        </a:p>
      </dgm:t>
    </dgm:pt>
    <dgm:pt modelId="{FEA6D9D2-26BC-4DB2-8006-99ADE62B1E02}">
      <dgm:prSet phldrT="[Текст]" custT="1"/>
      <dgm:spPr/>
      <dgm:t>
        <a:bodyPr/>
        <a:lstStyle/>
        <a:p>
          <a:r>
            <a:rPr lang="ru-RU" sz="1800" dirty="0" smtClean="0"/>
            <a:t>Сравнить с другим прогоном</a:t>
          </a:r>
          <a:endParaRPr lang="ru-RU" sz="1800" dirty="0"/>
        </a:p>
      </dgm:t>
    </dgm:pt>
    <dgm:pt modelId="{3178E17A-B131-4B16-9A4C-3809CFA17C7F}" type="parTrans" cxnId="{AFA13C05-2CAE-4022-A0BA-612B76C7FA76}">
      <dgm:prSet/>
      <dgm:spPr/>
      <dgm:t>
        <a:bodyPr/>
        <a:lstStyle/>
        <a:p>
          <a:endParaRPr lang="ru-RU"/>
        </a:p>
      </dgm:t>
    </dgm:pt>
    <dgm:pt modelId="{BE5B0633-6B5F-460D-9562-29A45FA2596B}" type="sibTrans" cxnId="{AFA13C05-2CAE-4022-A0BA-612B76C7FA76}">
      <dgm:prSet/>
      <dgm:spPr/>
      <dgm:t>
        <a:bodyPr/>
        <a:lstStyle/>
        <a:p>
          <a:endParaRPr lang="ru-RU"/>
        </a:p>
      </dgm:t>
    </dgm:pt>
    <dgm:pt modelId="{5B858CEB-9B8E-40E4-8675-0D35E5725746}">
      <dgm:prSet phldrT="[Текст]"/>
      <dgm:spPr/>
      <dgm:t>
        <a:bodyPr/>
        <a:lstStyle/>
        <a:p>
          <a:r>
            <a:rPr lang="ru-RU" dirty="0" smtClean="0"/>
            <a:t>Поиск зависимостей</a:t>
          </a:r>
          <a:endParaRPr lang="ru-RU" dirty="0"/>
        </a:p>
      </dgm:t>
    </dgm:pt>
    <dgm:pt modelId="{AA569F3B-2D34-4B4F-BCC0-46AC44383AD7}" type="parTrans" cxnId="{E3446846-154C-4838-805B-6E407631F9A0}">
      <dgm:prSet/>
      <dgm:spPr/>
      <dgm:t>
        <a:bodyPr/>
        <a:lstStyle/>
        <a:p>
          <a:endParaRPr lang="ru-RU"/>
        </a:p>
      </dgm:t>
    </dgm:pt>
    <dgm:pt modelId="{19A8CD62-0F77-4EAC-B011-BEAAD32E50CC}" type="sibTrans" cxnId="{E3446846-154C-4838-805B-6E407631F9A0}">
      <dgm:prSet/>
      <dgm:spPr/>
      <dgm:t>
        <a:bodyPr/>
        <a:lstStyle/>
        <a:p>
          <a:endParaRPr lang="ru-RU"/>
        </a:p>
      </dgm:t>
    </dgm:pt>
    <dgm:pt modelId="{CD34EB71-BB98-419B-9CB0-C10500BDBE42}">
      <dgm:prSet phldrT="[Текст]" custT="1"/>
      <dgm:spPr/>
      <dgm:t>
        <a:bodyPr/>
        <a:lstStyle/>
        <a:p>
          <a:r>
            <a:rPr lang="ru-RU" sz="1800" dirty="0" smtClean="0"/>
            <a:t>Определить зависимости</a:t>
          </a:r>
          <a:endParaRPr lang="ru-RU" sz="1800" dirty="0"/>
        </a:p>
      </dgm:t>
    </dgm:pt>
    <dgm:pt modelId="{43B29208-D823-4431-8AA9-6253F127AFDA}" type="parTrans" cxnId="{488979AD-0108-462A-A9B2-2055911996CD}">
      <dgm:prSet/>
      <dgm:spPr/>
      <dgm:t>
        <a:bodyPr/>
        <a:lstStyle/>
        <a:p>
          <a:endParaRPr lang="ru-RU"/>
        </a:p>
      </dgm:t>
    </dgm:pt>
    <dgm:pt modelId="{13A72F6E-CA5A-4BC5-AC7C-C34FCDE6F686}" type="sibTrans" cxnId="{488979AD-0108-462A-A9B2-2055911996CD}">
      <dgm:prSet/>
      <dgm:spPr/>
      <dgm:t>
        <a:bodyPr/>
        <a:lstStyle/>
        <a:p>
          <a:endParaRPr lang="ru-RU"/>
        </a:p>
      </dgm:t>
    </dgm:pt>
    <dgm:pt modelId="{3A23B70F-0156-43B0-8894-B83A0BE522D3}">
      <dgm:prSet phldrT="[Текст]" custT="1"/>
      <dgm:spPr/>
      <dgm:t>
        <a:bodyPr/>
        <a:lstStyle/>
        <a:p>
          <a:r>
            <a:rPr lang="ru-RU" sz="1800" dirty="0" smtClean="0"/>
            <a:t>Добавить </a:t>
          </a:r>
          <a:r>
            <a:rPr lang="en-US" sz="1800" err="1" smtClean="0"/>
            <a:t>pflb@Dependency</a:t>
          </a:r>
          <a:r>
            <a:rPr lang="en-US" sz="1800" smtClean="0"/>
            <a:t> viewer</a:t>
          </a:r>
          <a:endParaRPr lang="ru-RU" sz="1800" dirty="0"/>
        </a:p>
      </dgm:t>
    </dgm:pt>
    <dgm:pt modelId="{DF58AC76-966A-4BE3-8705-A0528CC6AF90}" type="parTrans" cxnId="{4027D79A-FAC0-48CD-9597-D4A3A8B2774C}">
      <dgm:prSet/>
      <dgm:spPr/>
      <dgm:t>
        <a:bodyPr/>
        <a:lstStyle/>
        <a:p>
          <a:endParaRPr lang="ru-RU"/>
        </a:p>
      </dgm:t>
    </dgm:pt>
    <dgm:pt modelId="{300D980A-B626-4978-B0D0-E937EF4F3B26}" type="sibTrans" cxnId="{4027D79A-FAC0-48CD-9597-D4A3A8B2774C}">
      <dgm:prSet/>
      <dgm:spPr/>
      <dgm:t>
        <a:bodyPr/>
        <a:lstStyle/>
        <a:p>
          <a:endParaRPr lang="ru-RU"/>
        </a:p>
      </dgm:t>
    </dgm:pt>
    <dgm:pt modelId="{A0A89190-B973-449E-BDAE-44A35ACCDA47}">
      <dgm:prSet phldrT="[Текст]" custT="1"/>
      <dgm:spPr/>
      <dgm:t>
        <a:bodyPr/>
        <a:lstStyle/>
        <a:p>
          <a:r>
            <a:rPr lang="ru-RU" sz="1800" smtClean="0"/>
            <a:t>Записать скрипт</a:t>
          </a:r>
          <a:endParaRPr lang="ru-RU" sz="1800" dirty="0"/>
        </a:p>
      </dgm:t>
    </dgm:pt>
    <dgm:pt modelId="{C6E45D15-3C68-4ED8-87BE-927817404D18}" type="parTrans" cxnId="{201ABE58-578E-471B-B0CE-3E3AB003DE69}">
      <dgm:prSet/>
      <dgm:spPr/>
      <dgm:t>
        <a:bodyPr/>
        <a:lstStyle/>
        <a:p>
          <a:endParaRPr lang="ru-RU"/>
        </a:p>
      </dgm:t>
    </dgm:pt>
    <dgm:pt modelId="{1EAE3EF4-1650-4015-BAFA-17C60CF4D272}" type="sibTrans" cxnId="{201ABE58-578E-471B-B0CE-3E3AB003DE69}">
      <dgm:prSet/>
      <dgm:spPr/>
      <dgm:t>
        <a:bodyPr/>
        <a:lstStyle/>
        <a:p>
          <a:endParaRPr lang="ru-RU"/>
        </a:p>
      </dgm:t>
    </dgm:pt>
    <dgm:pt modelId="{24AC53EE-7DE0-4C5F-8D24-AAA6155ED535}">
      <dgm:prSet phldrT="[Текст]" custT="1"/>
      <dgm:spPr/>
      <dgm:t>
        <a:bodyPr/>
        <a:lstStyle/>
        <a:p>
          <a:r>
            <a:rPr lang="ru-RU" sz="1800" dirty="0" smtClean="0"/>
            <a:t>Найти динамические параметры</a:t>
          </a:r>
          <a:endParaRPr lang="ru-RU" sz="1800" dirty="0"/>
        </a:p>
      </dgm:t>
    </dgm:pt>
    <dgm:pt modelId="{364BE263-779B-4B79-B09C-68E9B7F9B4CF}" type="parTrans" cxnId="{EF6F9F66-416D-4153-A64F-CC8D8529FA6F}">
      <dgm:prSet/>
      <dgm:spPr/>
      <dgm:t>
        <a:bodyPr/>
        <a:lstStyle/>
        <a:p>
          <a:endParaRPr lang="ru-RU"/>
        </a:p>
      </dgm:t>
    </dgm:pt>
    <dgm:pt modelId="{852DB2E2-D890-419B-8A28-1A5C4E363B23}" type="sibTrans" cxnId="{EF6F9F66-416D-4153-A64F-CC8D8529FA6F}">
      <dgm:prSet/>
      <dgm:spPr/>
      <dgm:t>
        <a:bodyPr/>
        <a:lstStyle/>
        <a:p>
          <a:endParaRPr lang="ru-RU"/>
        </a:p>
      </dgm:t>
    </dgm:pt>
    <dgm:pt modelId="{A8DBA0F5-2160-4FCF-846C-4A3DDE36272C}">
      <dgm:prSet phldrT="[Текст]" custT="1"/>
      <dgm:spPr/>
      <dgm:t>
        <a:bodyPr/>
        <a:lstStyle/>
        <a:p>
          <a:r>
            <a:rPr lang="ru-RU" sz="1800" dirty="0" smtClean="0"/>
            <a:t>Вставить экстракторы / переменные</a:t>
          </a:r>
          <a:endParaRPr lang="ru-RU" sz="1800" dirty="0"/>
        </a:p>
      </dgm:t>
    </dgm:pt>
    <dgm:pt modelId="{C3C46121-ECC2-4C87-8D45-4DF2351583E1}" type="parTrans" cxnId="{3D124215-B06C-458A-BC18-073AB046B167}">
      <dgm:prSet/>
      <dgm:spPr/>
      <dgm:t>
        <a:bodyPr/>
        <a:lstStyle/>
        <a:p>
          <a:endParaRPr lang="ru-RU"/>
        </a:p>
      </dgm:t>
    </dgm:pt>
    <dgm:pt modelId="{DBF224AB-68C2-461D-8BE3-05848BF041DD}" type="sibTrans" cxnId="{3D124215-B06C-458A-BC18-073AB046B167}">
      <dgm:prSet/>
      <dgm:spPr/>
      <dgm:t>
        <a:bodyPr/>
        <a:lstStyle/>
        <a:p>
          <a:endParaRPr lang="ru-RU"/>
        </a:p>
      </dgm:t>
    </dgm:pt>
    <dgm:pt modelId="{6BC42C90-0424-494C-9F65-9597C648BC20}">
      <dgm:prSet phldrT="[Текст]" custT="1"/>
      <dgm:spPr/>
      <dgm:t>
        <a:bodyPr/>
        <a:lstStyle/>
        <a:p>
          <a:r>
            <a:rPr lang="ru-RU" sz="1800" dirty="0" smtClean="0"/>
            <a:t>Результат</a:t>
          </a:r>
          <a:endParaRPr lang="ru-RU" sz="1800" dirty="0"/>
        </a:p>
      </dgm:t>
    </dgm:pt>
    <dgm:pt modelId="{DB8AC97D-1F94-4451-AED8-0191CF3CF6F7}" type="parTrans" cxnId="{04AEFBB9-D3A0-4ED6-A137-1C4DFF07F112}">
      <dgm:prSet/>
      <dgm:spPr/>
      <dgm:t>
        <a:bodyPr/>
        <a:lstStyle/>
        <a:p>
          <a:endParaRPr lang="ru-RU"/>
        </a:p>
      </dgm:t>
    </dgm:pt>
    <dgm:pt modelId="{16716416-F113-41B8-A95D-8E2766BD92A9}" type="sibTrans" cxnId="{04AEFBB9-D3A0-4ED6-A137-1C4DFF07F112}">
      <dgm:prSet/>
      <dgm:spPr/>
      <dgm:t>
        <a:bodyPr/>
        <a:lstStyle/>
        <a:p>
          <a:endParaRPr lang="ru-RU"/>
        </a:p>
      </dgm:t>
    </dgm:pt>
    <dgm:pt modelId="{030F8FCB-A5DE-4083-B90E-7C8ED9C46AEC}">
      <dgm:prSet phldrT="[Текст]" custT="1"/>
      <dgm:spPr/>
      <dgm:t>
        <a:bodyPr/>
        <a:lstStyle/>
        <a:p>
          <a:r>
            <a:rPr lang="ru-RU" sz="1800" dirty="0" smtClean="0"/>
            <a:t>Порадоваться</a:t>
          </a:r>
          <a:endParaRPr lang="ru-RU" sz="1800" dirty="0"/>
        </a:p>
      </dgm:t>
    </dgm:pt>
    <dgm:pt modelId="{7EC7C6D1-B509-484B-94C7-9E7402AF1099}" type="parTrans" cxnId="{7CC4A754-8E75-4690-9AF4-D3EFA6AB51B2}">
      <dgm:prSet/>
      <dgm:spPr/>
      <dgm:t>
        <a:bodyPr/>
        <a:lstStyle/>
        <a:p>
          <a:endParaRPr lang="ru-RU"/>
        </a:p>
      </dgm:t>
    </dgm:pt>
    <dgm:pt modelId="{EF79B881-E907-43C1-8996-B0FA57C79B24}" type="sibTrans" cxnId="{7CC4A754-8E75-4690-9AF4-D3EFA6AB51B2}">
      <dgm:prSet/>
      <dgm:spPr/>
      <dgm:t>
        <a:bodyPr/>
        <a:lstStyle/>
        <a:p>
          <a:endParaRPr lang="ru-RU"/>
        </a:p>
      </dgm:t>
    </dgm:pt>
    <dgm:pt modelId="{9767D41F-050C-4EDF-A7FF-AC8729852BC0}" type="pres">
      <dgm:prSet presAssocID="{23CFF76B-94A9-4826-86B4-5B5B7D0C49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BA0DC7-AC40-4DE2-8FCB-0E5FD453B6C7}" type="pres">
      <dgm:prSet presAssocID="{0B2470F7-DFBF-4127-AF21-70DE6A949B60}" presName="composite" presStyleCnt="0"/>
      <dgm:spPr/>
    </dgm:pt>
    <dgm:pt modelId="{06DF0381-57CF-4C70-A9F3-300EA270FBC3}" type="pres">
      <dgm:prSet presAssocID="{0B2470F7-DFBF-4127-AF21-70DE6A949B60}" presName="bentUpArrow1" presStyleLbl="alignImgPlace1" presStyleIdx="0" presStyleCnt="3" custLinFactNeighborX="21176" custLinFactNeighborY="-1507"/>
      <dgm:spPr/>
    </dgm:pt>
    <dgm:pt modelId="{22DCDB4D-0BD9-43B5-932E-1BDDCD086DD3}" type="pres">
      <dgm:prSet presAssocID="{0B2470F7-DFBF-4127-AF21-70DE6A949B60}" presName="ParentText" presStyleLbl="node1" presStyleIdx="0" presStyleCnt="4" custLinFactNeighborX="-13426" custLinFactNeighborY="-3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BF3CC-DD89-4234-8F09-DD0C253FB28D}" type="pres">
      <dgm:prSet presAssocID="{0B2470F7-DFBF-4127-AF21-70DE6A949B60}" presName="ChildText" presStyleLbl="revTx" presStyleIdx="0" presStyleCnt="4" custScaleX="474127" custLinFactX="98353" custLinFactNeighborX="100000" custLinFactNeighborY="-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85D0F-5533-4F55-A10A-CE985A15D6D1}" type="pres">
      <dgm:prSet presAssocID="{21A238C0-E064-4597-BB68-C554D9778C54}" presName="sibTrans" presStyleCnt="0"/>
      <dgm:spPr/>
    </dgm:pt>
    <dgm:pt modelId="{D3CBCC15-0A70-4D91-8682-290CCF8B7B87}" type="pres">
      <dgm:prSet presAssocID="{D6C91CDE-917C-4CA9-827F-0C0436E9A476}" presName="composite" presStyleCnt="0"/>
      <dgm:spPr/>
    </dgm:pt>
    <dgm:pt modelId="{8E85BCDD-7F06-4D43-8B3B-7643597FF4D0}" type="pres">
      <dgm:prSet presAssocID="{D6C91CDE-917C-4CA9-827F-0C0436E9A476}" presName="bentUpArrow1" presStyleLbl="alignImgPlace1" presStyleIdx="1" presStyleCnt="3" custLinFactX="-38724" custLinFactNeighborX="-100000" custLinFactNeighborY="1507"/>
      <dgm:spPr/>
    </dgm:pt>
    <dgm:pt modelId="{D8D7F2BA-8735-4B9E-82B1-66362867DACB}" type="pres">
      <dgm:prSet presAssocID="{D6C91CDE-917C-4CA9-827F-0C0436E9A476}" presName="ParentText" presStyleLbl="node1" presStyleIdx="1" presStyleCnt="4" custScaleX="153598" custLinFactNeighborX="-95233" custLinFactNeighborY="-4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55B2-8AA5-4AEE-8327-C071610071D3}" type="pres">
      <dgm:prSet presAssocID="{D6C91CDE-917C-4CA9-827F-0C0436E9A476}" presName="ChildText" presStyleLbl="revTx" presStyleIdx="1" presStyleCnt="4" custScaleX="610737" custScaleY="131285" custLinFactX="74489" custLinFactNeighborX="100000" custLinFactNeighborY="-5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3567E-5D14-4717-8EDF-BE8D4E21087B}" type="pres">
      <dgm:prSet presAssocID="{F6B9CBD4-993C-485D-A38A-837355469A46}" presName="sibTrans" presStyleCnt="0"/>
      <dgm:spPr/>
    </dgm:pt>
    <dgm:pt modelId="{E29FB96A-D600-44D4-AE01-5384A4AF3394}" type="pres">
      <dgm:prSet presAssocID="{5B858CEB-9B8E-40E4-8675-0D35E5725746}" presName="composite" presStyleCnt="0"/>
      <dgm:spPr/>
    </dgm:pt>
    <dgm:pt modelId="{B1FBEEA4-3CEB-4B44-9AAB-D6F2AF4DF4A4}" type="pres">
      <dgm:prSet presAssocID="{5B858CEB-9B8E-40E4-8675-0D35E5725746}" presName="bentUpArrow1" presStyleLbl="alignImgPlace1" presStyleIdx="2" presStyleCnt="3" custLinFactNeighborX="-95976" custLinFactNeighborY="0"/>
      <dgm:spPr/>
    </dgm:pt>
    <dgm:pt modelId="{C2C7753A-182C-4A15-A816-1F31CAD0D8A7}" type="pres">
      <dgm:prSet presAssocID="{5B858CEB-9B8E-40E4-8675-0D35E5725746}" presName="ParentText" presStyleLbl="node1" presStyleIdx="2" presStyleCnt="4" custScaleX="143070" custLinFactNeighborX="-94506" custLinFactNeighborY="-26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83BBC-495D-4170-BFBD-E656B197435C}" type="pres">
      <dgm:prSet presAssocID="{5B858CEB-9B8E-40E4-8675-0D35E5725746}" presName="ChildText" presStyleLbl="revTx" presStyleIdx="2" presStyleCnt="4" custScaleX="384647" custLinFactNeighborX="63632" custLinFactNeighborY="-2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D53E3-B67B-4D2B-B1BA-6212D40DFB0D}" type="pres">
      <dgm:prSet presAssocID="{19A8CD62-0F77-4EAC-B011-BEAAD32E50CC}" presName="sibTrans" presStyleCnt="0"/>
      <dgm:spPr/>
    </dgm:pt>
    <dgm:pt modelId="{D854787E-0736-43BB-B579-0AEB5C8F7D76}" type="pres">
      <dgm:prSet presAssocID="{6BC42C90-0424-494C-9F65-9597C648BC20}" presName="composite" presStyleCnt="0"/>
      <dgm:spPr/>
    </dgm:pt>
    <dgm:pt modelId="{A09C3080-3465-4B01-B172-09DB20E95E70}" type="pres">
      <dgm:prSet presAssocID="{6BC42C90-0424-494C-9F65-9597C648BC20}" presName="ParentText" presStyleLbl="node1" presStyleIdx="3" presStyleCnt="4" custScaleX="129012" custLinFactX="-24198" custLinFactNeighborX="-100000" custLinFactNeighborY="-9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A0028-880B-448B-9FEC-1DA45223163A}" type="pres">
      <dgm:prSet presAssocID="{6BC42C90-0424-494C-9F65-9597C648BC20}" presName="FinalChildText" presStyleLbl="revTx" presStyleIdx="3" presStyleCnt="4" custScaleX="328861" custLinFactNeighborX="-28125" custLinFactNeighborY="-4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21140-4D8E-4FFC-A22D-BC9A34238973}" type="presOf" srcId="{A8DBA0F5-2160-4FCF-846C-4A3DDE36272C}" destId="{1EF83BBC-495D-4170-BFBD-E656B197435C}" srcOrd="0" destOrd="1" presId="urn:microsoft.com/office/officeart/2005/8/layout/StepDownProcess"/>
    <dgm:cxn modelId="{D93521AD-509B-4748-B9C2-66D655F084F2}" srcId="{0B2470F7-DFBF-4127-AF21-70DE6A949B60}" destId="{DA20A717-DFB4-46FC-AC4E-AE07417227F2}" srcOrd="0" destOrd="0" parTransId="{41F43E02-EF52-4EDE-B1E1-8B59B2293E27}" sibTransId="{F02B84BF-E45F-404A-B372-BE2F82DDD510}"/>
    <dgm:cxn modelId="{04AEFBB9-D3A0-4ED6-A137-1C4DFF07F112}" srcId="{23CFF76B-94A9-4826-86B4-5B5B7D0C498A}" destId="{6BC42C90-0424-494C-9F65-9597C648BC20}" srcOrd="3" destOrd="0" parTransId="{DB8AC97D-1F94-4451-AED8-0191CF3CF6F7}" sibTransId="{16716416-F113-41B8-A95D-8E2766BD92A9}"/>
    <dgm:cxn modelId="{1ED182BB-EFA7-4391-BCBD-F0EE9BE452C0}" type="presOf" srcId="{D6C91CDE-917C-4CA9-827F-0C0436E9A476}" destId="{D8D7F2BA-8735-4B9E-82B1-66362867DACB}" srcOrd="0" destOrd="0" presId="urn:microsoft.com/office/officeart/2005/8/layout/StepDownProcess"/>
    <dgm:cxn modelId="{BFCBA79B-806D-47A3-A88B-6BED622E11D9}" type="presOf" srcId="{CD34EB71-BB98-419B-9CB0-C10500BDBE42}" destId="{1EF83BBC-495D-4170-BFBD-E656B197435C}" srcOrd="0" destOrd="0" presId="urn:microsoft.com/office/officeart/2005/8/layout/StepDownProcess"/>
    <dgm:cxn modelId="{A4C2BBBB-05DB-4BB5-9291-42EC84FE1421}" type="presOf" srcId="{030F8FCB-A5DE-4083-B90E-7C8ED9C46AEC}" destId="{1A4A0028-880B-448B-9FEC-1DA45223163A}" srcOrd="0" destOrd="0" presId="urn:microsoft.com/office/officeart/2005/8/layout/StepDownProcess"/>
    <dgm:cxn modelId="{4027D79A-FAC0-48CD-9597-D4A3A8B2774C}" srcId="{0B2470F7-DFBF-4127-AF21-70DE6A949B60}" destId="{3A23B70F-0156-43B0-8894-B83A0BE522D3}" srcOrd="1" destOrd="0" parTransId="{DF58AC76-966A-4BE3-8705-A0528CC6AF90}" sibTransId="{300D980A-B626-4978-B0D0-E937EF4F3B26}"/>
    <dgm:cxn modelId="{7CC4A754-8E75-4690-9AF4-D3EFA6AB51B2}" srcId="{6BC42C90-0424-494C-9F65-9597C648BC20}" destId="{030F8FCB-A5DE-4083-B90E-7C8ED9C46AEC}" srcOrd="0" destOrd="0" parTransId="{7EC7C6D1-B509-484B-94C7-9E7402AF1099}" sibTransId="{EF79B881-E907-43C1-8996-B0FA57C79B24}"/>
    <dgm:cxn modelId="{4256EEF9-081A-44B8-9A13-9E54DB6473C3}" type="presOf" srcId="{FEA6D9D2-26BC-4DB2-8006-99ADE62B1E02}" destId="{D3DD55B2-8AA5-4AEE-8327-C071610071D3}" srcOrd="0" destOrd="0" presId="urn:microsoft.com/office/officeart/2005/8/layout/StepDownProcess"/>
    <dgm:cxn modelId="{29330976-2603-4774-BB08-B1CA29F6B64E}" srcId="{23CFF76B-94A9-4826-86B4-5B5B7D0C498A}" destId="{D6C91CDE-917C-4CA9-827F-0C0436E9A476}" srcOrd="1" destOrd="0" parTransId="{49819843-A669-4E8D-9A4B-F5968B1826FD}" sibTransId="{F6B9CBD4-993C-485D-A38A-837355469A46}"/>
    <dgm:cxn modelId="{0F44A03B-1B51-4A97-82DC-931B99CCAAE3}" srcId="{23CFF76B-94A9-4826-86B4-5B5B7D0C498A}" destId="{0B2470F7-DFBF-4127-AF21-70DE6A949B60}" srcOrd="0" destOrd="0" parTransId="{EC8DAFC7-00C1-4F7E-81CB-9817A1F44F04}" sibTransId="{21A238C0-E064-4597-BB68-C554D9778C54}"/>
    <dgm:cxn modelId="{1E7FA583-5EF3-4A2E-B0F2-7E91446441A7}" type="presOf" srcId="{23CFF76B-94A9-4826-86B4-5B5B7D0C498A}" destId="{9767D41F-050C-4EDF-A7FF-AC8729852BC0}" srcOrd="0" destOrd="0" presId="urn:microsoft.com/office/officeart/2005/8/layout/StepDownProcess"/>
    <dgm:cxn modelId="{2C6D0804-8230-4AE4-A6F9-DE81D6BFE29A}" type="presOf" srcId="{3A23B70F-0156-43B0-8894-B83A0BE522D3}" destId="{B39BF3CC-DD89-4234-8F09-DD0C253FB28D}" srcOrd="0" destOrd="1" presId="urn:microsoft.com/office/officeart/2005/8/layout/StepDownProcess"/>
    <dgm:cxn modelId="{201ABE58-578E-471B-B0CE-3E3AB003DE69}" srcId="{0B2470F7-DFBF-4127-AF21-70DE6A949B60}" destId="{A0A89190-B973-449E-BDAE-44A35ACCDA47}" srcOrd="2" destOrd="0" parTransId="{C6E45D15-3C68-4ED8-87BE-927817404D18}" sibTransId="{1EAE3EF4-1650-4015-BAFA-17C60CF4D272}"/>
    <dgm:cxn modelId="{404D82EC-F4A3-4538-8F3F-BDAA5650862E}" type="presOf" srcId="{24AC53EE-7DE0-4C5F-8D24-AAA6155ED535}" destId="{D3DD55B2-8AA5-4AEE-8327-C071610071D3}" srcOrd="0" destOrd="1" presId="urn:microsoft.com/office/officeart/2005/8/layout/StepDownProcess"/>
    <dgm:cxn modelId="{34E8CE91-F5A9-4518-9B6E-E1E829E87349}" type="presOf" srcId="{A0A89190-B973-449E-BDAE-44A35ACCDA47}" destId="{B39BF3CC-DD89-4234-8F09-DD0C253FB28D}" srcOrd="0" destOrd="2" presId="urn:microsoft.com/office/officeart/2005/8/layout/StepDownProcess"/>
    <dgm:cxn modelId="{6CF95CA9-B19C-466D-90E5-2579F3B8BD29}" type="presOf" srcId="{0B2470F7-DFBF-4127-AF21-70DE6A949B60}" destId="{22DCDB4D-0BD9-43B5-932E-1BDDCD086DD3}" srcOrd="0" destOrd="0" presId="urn:microsoft.com/office/officeart/2005/8/layout/StepDownProcess"/>
    <dgm:cxn modelId="{87090D70-AFBF-4622-92D9-BD79C379C313}" type="presOf" srcId="{DA20A717-DFB4-46FC-AC4E-AE07417227F2}" destId="{B39BF3CC-DD89-4234-8F09-DD0C253FB28D}" srcOrd="0" destOrd="0" presId="urn:microsoft.com/office/officeart/2005/8/layout/StepDownProcess"/>
    <dgm:cxn modelId="{AFA13C05-2CAE-4022-A0BA-612B76C7FA76}" srcId="{D6C91CDE-917C-4CA9-827F-0C0436E9A476}" destId="{FEA6D9D2-26BC-4DB2-8006-99ADE62B1E02}" srcOrd="0" destOrd="0" parTransId="{3178E17A-B131-4B16-9A4C-3809CFA17C7F}" sibTransId="{BE5B0633-6B5F-460D-9562-29A45FA2596B}"/>
    <dgm:cxn modelId="{3D124215-B06C-458A-BC18-073AB046B167}" srcId="{5B858CEB-9B8E-40E4-8675-0D35E5725746}" destId="{A8DBA0F5-2160-4FCF-846C-4A3DDE36272C}" srcOrd="1" destOrd="0" parTransId="{C3C46121-ECC2-4C87-8D45-4DF2351583E1}" sibTransId="{DBF224AB-68C2-461D-8BE3-05848BF041DD}"/>
    <dgm:cxn modelId="{488979AD-0108-462A-A9B2-2055911996CD}" srcId="{5B858CEB-9B8E-40E4-8675-0D35E5725746}" destId="{CD34EB71-BB98-419B-9CB0-C10500BDBE42}" srcOrd="0" destOrd="0" parTransId="{43B29208-D823-4431-8AA9-6253F127AFDA}" sibTransId="{13A72F6E-CA5A-4BC5-AC7C-C34FCDE6F686}"/>
    <dgm:cxn modelId="{795B0833-D34A-4FBF-B49B-E215FCD1AFAA}" type="presOf" srcId="{5B858CEB-9B8E-40E4-8675-0D35E5725746}" destId="{C2C7753A-182C-4A15-A816-1F31CAD0D8A7}" srcOrd="0" destOrd="0" presId="urn:microsoft.com/office/officeart/2005/8/layout/StepDownProcess"/>
    <dgm:cxn modelId="{EF6F9F66-416D-4153-A64F-CC8D8529FA6F}" srcId="{D6C91CDE-917C-4CA9-827F-0C0436E9A476}" destId="{24AC53EE-7DE0-4C5F-8D24-AAA6155ED535}" srcOrd="1" destOrd="0" parTransId="{364BE263-779B-4B79-B09C-68E9B7F9B4CF}" sibTransId="{852DB2E2-D890-419B-8A28-1A5C4E363B23}"/>
    <dgm:cxn modelId="{E3446846-154C-4838-805B-6E407631F9A0}" srcId="{23CFF76B-94A9-4826-86B4-5B5B7D0C498A}" destId="{5B858CEB-9B8E-40E4-8675-0D35E5725746}" srcOrd="2" destOrd="0" parTransId="{AA569F3B-2D34-4B4F-BCC0-46AC44383AD7}" sibTransId="{19A8CD62-0F77-4EAC-B011-BEAAD32E50CC}"/>
    <dgm:cxn modelId="{ADCCD556-1B6D-4E38-82F7-8453D7E2E017}" type="presOf" srcId="{6BC42C90-0424-494C-9F65-9597C648BC20}" destId="{A09C3080-3465-4B01-B172-09DB20E95E70}" srcOrd="0" destOrd="0" presId="urn:microsoft.com/office/officeart/2005/8/layout/StepDownProcess"/>
    <dgm:cxn modelId="{487D3E63-6C0B-4B4E-8C2A-A569A4574F97}" type="presParOf" srcId="{9767D41F-050C-4EDF-A7FF-AC8729852BC0}" destId="{15BA0DC7-AC40-4DE2-8FCB-0E5FD453B6C7}" srcOrd="0" destOrd="0" presId="urn:microsoft.com/office/officeart/2005/8/layout/StepDownProcess"/>
    <dgm:cxn modelId="{A5E1EBE6-B463-4851-9757-12D13DCCB407}" type="presParOf" srcId="{15BA0DC7-AC40-4DE2-8FCB-0E5FD453B6C7}" destId="{06DF0381-57CF-4C70-A9F3-300EA270FBC3}" srcOrd="0" destOrd="0" presId="urn:microsoft.com/office/officeart/2005/8/layout/StepDownProcess"/>
    <dgm:cxn modelId="{FD96B998-BC8E-4215-8646-16D50F3FD1C4}" type="presParOf" srcId="{15BA0DC7-AC40-4DE2-8FCB-0E5FD453B6C7}" destId="{22DCDB4D-0BD9-43B5-932E-1BDDCD086DD3}" srcOrd="1" destOrd="0" presId="urn:microsoft.com/office/officeart/2005/8/layout/StepDownProcess"/>
    <dgm:cxn modelId="{CD6DF9EE-F784-4978-B572-11527D350159}" type="presParOf" srcId="{15BA0DC7-AC40-4DE2-8FCB-0E5FD453B6C7}" destId="{B39BF3CC-DD89-4234-8F09-DD0C253FB28D}" srcOrd="2" destOrd="0" presId="urn:microsoft.com/office/officeart/2005/8/layout/StepDownProcess"/>
    <dgm:cxn modelId="{DA74016A-90A7-4A42-9104-FA249B974280}" type="presParOf" srcId="{9767D41F-050C-4EDF-A7FF-AC8729852BC0}" destId="{CF785D0F-5533-4F55-A10A-CE985A15D6D1}" srcOrd="1" destOrd="0" presId="urn:microsoft.com/office/officeart/2005/8/layout/StepDownProcess"/>
    <dgm:cxn modelId="{5EEECBA7-0CC9-4928-9C87-ABD6999A66C3}" type="presParOf" srcId="{9767D41F-050C-4EDF-A7FF-AC8729852BC0}" destId="{D3CBCC15-0A70-4D91-8682-290CCF8B7B87}" srcOrd="2" destOrd="0" presId="urn:microsoft.com/office/officeart/2005/8/layout/StepDownProcess"/>
    <dgm:cxn modelId="{8412771A-8520-493A-B502-76C9F446F1CC}" type="presParOf" srcId="{D3CBCC15-0A70-4D91-8682-290CCF8B7B87}" destId="{8E85BCDD-7F06-4D43-8B3B-7643597FF4D0}" srcOrd="0" destOrd="0" presId="urn:microsoft.com/office/officeart/2005/8/layout/StepDownProcess"/>
    <dgm:cxn modelId="{830486FC-F269-48D3-855B-1E12726BF952}" type="presParOf" srcId="{D3CBCC15-0A70-4D91-8682-290CCF8B7B87}" destId="{D8D7F2BA-8735-4B9E-82B1-66362867DACB}" srcOrd="1" destOrd="0" presId="urn:microsoft.com/office/officeart/2005/8/layout/StepDownProcess"/>
    <dgm:cxn modelId="{BB5516B0-3429-4B99-8DC4-5BE7FEE08AB7}" type="presParOf" srcId="{D3CBCC15-0A70-4D91-8682-290CCF8B7B87}" destId="{D3DD55B2-8AA5-4AEE-8327-C071610071D3}" srcOrd="2" destOrd="0" presId="urn:microsoft.com/office/officeart/2005/8/layout/StepDownProcess"/>
    <dgm:cxn modelId="{F4902F85-B87D-4E40-BC33-3E1C289A1593}" type="presParOf" srcId="{9767D41F-050C-4EDF-A7FF-AC8729852BC0}" destId="{6EB3567E-5D14-4717-8EDF-BE8D4E21087B}" srcOrd="3" destOrd="0" presId="urn:microsoft.com/office/officeart/2005/8/layout/StepDownProcess"/>
    <dgm:cxn modelId="{96D31B52-C850-4F38-88BD-8A1937E822D9}" type="presParOf" srcId="{9767D41F-050C-4EDF-A7FF-AC8729852BC0}" destId="{E29FB96A-D600-44D4-AE01-5384A4AF3394}" srcOrd="4" destOrd="0" presId="urn:microsoft.com/office/officeart/2005/8/layout/StepDownProcess"/>
    <dgm:cxn modelId="{4AFC9975-1A73-47B0-8113-096E2031030D}" type="presParOf" srcId="{E29FB96A-D600-44D4-AE01-5384A4AF3394}" destId="{B1FBEEA4-3CEB-4B44-9AAB-D6F2AF4DF4A4}" srcOrd="0" destOrd="0" presId="urn:microsoft.com/office/officeart/2005/8/layout/StepDownProcess"/>
    <dgm:cxn modelId="{BF43BDEE-3C5E-48F9-9C2A-2BC453DBEE7C}" type="presParOf" srcId="{E29FB96A-D600-44D4-AE01-5384A4AF3394}" destId="{C2C7753A-182C-4A15-A816-1F31CAD0D8A7}" srcOrd="1" destOrd="0" presId="urn:microsoft.com/office/officeart/2005/8/layout/StepDownProcess"/>
    <dgm:cxn modelId="{6FECF4FE-F4C0-4C72-991D-439CB5A24A1D}" type="presParOf" srcId="{E29FB96A-D600-44D4-AE01-5384A4AF3394}" destId="{1EF83BBC-495D-4170-BFBD-E656B197435C}" srcOrd="2" destOrd="0" presId="urn:microsoft.com/office/officeart/2005/8/layout/StepDownProcess"/>
    <dgm:cxn modelId="{A49E6542-982A-46C1-B93B-EF9BD1C374D0}" type="presParOf" srcId="{9767D41F-050C-4EDF-A7FF-AC8729852BC0}" destId="{129D53E3-B67B-4D2B-B1BA-6212D40DFB0D}" srcOrd="5" destOrd="0" presId="urn:microsoft.com/office/officeart/2005/8/layout/StepDownProcess"/>
    <dgm:cxn modelId="{DE136EE7-8F79-409F-819B-BFA6B7E25EDF}" type="presParOf" srcId="{9767D41F-050C-4EDF-A7FF-AC8729852BC0}" destId="{D854787E-0736-43BB-B579-0AEB5C8F7D76}" srcOrd="6" destOrd="0" presId="urn:microsoft.com/office/officeart/2005/8/layout/StepDownProcess"/>
    <dgm:cxn modelId="{428FD9B5-CE58-44E2-8E01-135EEBB5C2E4}" type="presParOf" srcId="{D854787E-0736-43BB-B579-0AEB5C8F7D76}" destId="{A09C3080-3465-4B01-B172-09DB20E95E70}" srcOrd="0" destOrd="0" presId="urn:microsoft.com/office/officeart/2005/8/layout/StepDownProcess"/>
    <dgm:cxn modelId="{F2789D1D-198C-437E-BE11-DFD49D50B45D}" type="presParOf" srcId="{D854787E-0736-43BB-B579-0AEB5C8F7D76}" destId="{1A4A0028-880B-448B-9FEC-1DA45223163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F0381-57CF-4C70-A9F3-300EA270FBC3}">
      <dsp:nvSpPr>
        <dsp:cNvPr id="0" name=""/>
        <dsp:cNvSpPr/>
      </dsp:nvSpPr>
      <dsp:spPr>
        <a:xfrm rot="5400000">
          <a:off x="776625" y="1881174"/>
          <a:ext cx="697537" cy="79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CDB4D-0BD9-43B5-932E-1BDDCD086DD3}">
      <dsp:nvSpPr>
        <dsp:cNvPr id="0" name=""/>
        <dsp:cNvSpPr/>
      </dsp:nvSpPr>
      <dsp:spPr>
        <a:xfrm>
          <a:off x="266003" y="1086921"/>
          <a:ext cx="1174243" cy="82193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Запись</a:t>
          </a:r>
          <a:endParaRPr lang="ru-RU" sz="1700" kern="1200" dirty="0"/>
        </a:p>
      </dsp:txBody>
      <dsp:txXfrm>
        <a:off x="306134" y="1127052"/>
        <a:ext cx="1093981" cy="741670"/>
      </dsp:txXfrm>
    </dsp:sp>
    <dsp:sp modelId="{B39BF3CC-DD89-4234-8F09-DD0C253FB28D}">
      <dsp:nvSpPr>
        <dsp:cNvPr id="0" name=""/>
        <dsp:cNvSpPr/>
      </dsp:nvSpPr>
      <dsp:spPr>
        <a:xfrm>
          <a:off x="1694316" y="1186637"/>
          <a:ext cx="4049198" cy="66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Настроить </a:t>
          </a:r>
          <a:r>
            <a:rPr lang="en-US" sz="1800" kern="1200" smtClean="0"/>
            <a:t>Script Recorder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Добавить </a:t>
          </a:r>
          <a:r>
            <a:rPr lang="en-US" sz="1800" kern="1200" err="1" smtClean="0"/>
            <a:t>pflb@Dependency</a:t>
          </a:r>
          <a:r>
            <a:rPr lang="en-US" sz="1800" kern="1200" smtClean="0"/>
            <a:t> viewer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Записать скрипт</a:t>
          </a:r>
          <a:endParaRPr lang="ru-RU" sz="1800" kern="1200" dirty="0"/>
        </a:p>
      </dsp:txBody>
      <dsp:txXfrm>
        <a:off x="1694316" y="1186637"/>
        <a:ext cx="4049198" cy="664321"/>
      </dsp:txXfrm>
    </dsp:sp>
    <dsp:sp modelId="{8E85BCDD-7F06-4D43-8B3B-7643597FF4D0}">
      <dsp:nvSpPr>
        <dsp:cNvPr id="0" name=""/>
        <dsp:cNvSpPr/>
      </dsp:nvSpPr>
      <dsp:spPr>
        <a:xfrm rot="5400000">
          <a:off x="2033786" y="2851025"/>
          <a:ext cx="697537" cy="79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7"/>
            <a:satOff val="-351"/>
            <a:lumOff val="56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F2BA-8735-4B9E-82B1-66362867DACB}">
      <dsp:nvSpPr>
        <dsp:cNvPr id="0" name=""/>
        <dsp:cNvSpPr/>
      </dsp:nvSpPr>
      <dsp:spPr>
        <a:xfrm>
          <a:off x="1517667" y="2063826"/>
          <a:ext cx="1803613" cy="82193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Поиск параметров</a:t>
          </a:r>
          <a:endParaRPr lang="ru-RU" sz="1700" kern="1200" dirty="0"/>
        </a:p>
      </dsp:txBody>
      <dsp:txXfrm>
        <a:off x="1557798" y="2103957"/>
        <a:ext cx="1723351" cy="741670"/>
      </dsp:txXfrm>
    </dsp:sp>
    <dsp:sp modelId="{D3DD55B2-8AA5-4AEE-8327-C071610071D3}">
      <dsp:nvSpPr>
        <dsp:cNvPr id="0" name=""/>
        <dsp:cNvSpPr/>
      </dsp:nvSpPr>
      <dsp:spPr>
        <a:xfrm>
          <a:off x="3434125" y="2002205"/>
          <a:ext cx="5215892" cy="87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Сравнить с другим прогоном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Найти динамические параметры</a:t>
          </a:r>
          <a:endParaRPr lang="ru-RU" sz="1800" kern="1200" dirty="0"/>
        </a:p>
      </dsp:txBody>
      <dsp:txXfrm>
        <a:off x="3434125" y="2002205"/>
        <a:ext cx="5215892" cy="872154"/>
      </dsp:txXfrm>
    </dsp:sp>
    <dsp:sp modelId="{B1FBEEA4-3CEB-4B44-9AAB-D6F2AF4DF4A4}">
      <dsp:nvSpPr>
        <dsp:cNvPr id="0" name=""/>
        <dsp:cNvSpPr/>
      </dsp:nvSpPr>
      <dsp:spPr>
        <a:xfrm rot="5400000">
          <a:off x="3563059" y="3763814"/>
          <a:ext cx="697537" cy="79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7753A-182C-4A15-A816-1F31CAD0D8A7}">
      <dsp:nvSpPr>
        <dsp:cNvPr id="0" name=""/>
        <dsp:cNvSpPr/>
      </dsp:nvSpPr>
      <dsp:spPr>
        <a:xfrm>
          <a:off x="2777818" y="2969184"/>
          <a:ext cx="1679989" cy="82193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Поиск зависимостей</a:t>
          </a:r>
          <a:endParaRPr lang="ru-RU" sz="1700" kern="1200" dirty="0"/>
        </a:p>
      </dsp:txBody>
      <dsp:txXfrm>
        <a:off x="2817949" y="3009315"/>
        <a:ext cx="1599727" cy="741670"/>
      </dsp:txXfrm>
    </dsp:sp>
    <dsp:sp modelId="{1EF83BBC-495D-4170-BFBD-E656B197435C}">
      <dsp:nvSpPr>
        <dsp:cNvPr id="0" name=""/>
        <dsp:cNvSpPr/>
      </dsp:nvSpPr>
      <dsp:spPr>
        <a:xfrm>
          <a:off x="4642613" y="3050607"/>
          <a:ext cx="3285010" cy="66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Определить зависимости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Вставить экстракторы / переменные</a:t>
          </a:r>
          <a:endParaRPr lang="ru-RU" sz="1800" kern="1200" dirty="0"/>
        </a:p>
      </dsp:txBody>
      <dsp:txXfrm>
        <a:off x="4642613" y="3050607"/>
        <a:ext cx="3285010" cy="664321"/>
      </dsp:txXfrm>
    </dsp:sp>
    <dsp:sp modelId="{A09C3080-3465-4B01-B172-09DB20E95E70}">
      <dsp:nvSpPr>
        <dsp:cNvPr id="0" name=""/>
        <dsp:cNvSpPr/>
      </dsp:nvSpPr>
      <dsp:spPr>
        <a:xfrm>
          <a:off x="4372777" y="3906031"/>
          <a:ext cx="1514914" cy="82193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Результат</a:t>
          </a:r>
          <a:endParaRPr lang="ru-RU" sz="1800" kern="1200" dirty="0"/>
        </a:p>
      </dsp:txBody>
      <dsp:txXfrm>
        <a:off x="4412908" y="3946162"/>
        <a:ext cx="1434652" cy="741670"/>
      </dsp:txXfrm>
    </dsp:sp>
    <dsp:sp modelId="{1A4A0028-880B-448B-9FEC-1DA45223163A}">
      <dsp:nvSpPr>
        <dsp:cNvPr id="0" name=""/>
        <dsp:cNvSpPr/>
      </dsp:nvSpPr>
      <dsp:spPr>
        <a:xfrm>
          <a:off x="5958272" y="3961519"/>
          <a:ext cx="2808579" cy="66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Порадоваться</a:t>
          </a:r>
          <a:endParaRPr lang="ru-RU" sz="1800" kern="1200" dirty="0"/>
        </a:p>
      </dsp:txBody>
      <dsp:txXfrm>
        <a:off x="5958272" y="3961519"/>
        <a:ext cx="2808579" cy="66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fld id="{F39FBACE-2206-4966-A464-7BBE109F903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fld id="{B143B0EA-CADD-4FE5-8F90-496C59CE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9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fld id="{7F1F06DA-A25F-4F56-8C7E-D11B70965EA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67" charset="-128"/>
              </a:defRPr>
            </a:lvl1pPr>
          </a:lstStyle>
          <a:p>
            <a:pPr>
              <a:defRPr/>
            </a:pPr>
            <a:fld id="{E875B4F3-466D-47A7-AD3D-72336A78E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04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2296F9F-A438-4FFB-BCDC-DD65700545FA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И так, все здорово, но что же все таки делать с джиметром. Понятно что это должен быть отдельный плагин, который просто добавляет новую функциональность и который можно прицепить к любому инстансу  без особых проблем. Никаких координальный изменений в структуре быть не должно.  </a:t>
            </a:r>
          </a:p>
          <a:p>
            <a:r>
              <a:rPr lang="ru-RU" altLang="ru-RU" smtClean="0"/>
              <a:t>Все кто работал с джиметром знают что среди стандартных элементов можно выделить такие как : </a:t>
            </a:r>
          </a:p>
          <a:p>
            <a:r>
              <a:rPr lang="ru-RU" altLang="ru-RU" smtClean="0"/>
              <a:t>семпл  - собственно через семплы  и выполняются  нужные нам действия.</a:t>
            </a:r>
          </a:p>
          <a:p>
            <a:r>
              <a:rPr lang="ru-RU" altLang="ru-RU" smtClean="0"/>
              <a:t>листенер- агрегирует результаты выполнения семплов и отображает или каким-то еще образом обрабтывает полученные результаты</a:t>
            </a:r>
          </a:p>
          <a:p>
            <a:r>
              <a:rPr lang="ru-RU" altLang="ru-RU" smtClean="0"/>
              <a:t>контроллеры – контролируют процесс выполнения семплов , ну или позволяют их записывать </a:t>
            </a:r>
            <a:r>
              <a:rPr lang="ru-RU" altLang="ru-RU" smtClean="0">
                <a:sym typeface="Wingdings" pitchFamily="2" charset="2"/>
              </a:rPr>
              <a:t></a:t>
            </a:r>
            <a:endParaRPr lang="ru-RU" altLang="ru-RU" smtClean="0"/>
          </a:p>
          <a:p>
            <a:r>
              <a:rPr lang="ru-RU" altLang="ru-RU" smtClean="0"/>
              <a:t>Исходя из выше сказанного Наш  коррелятор должен уметь  прогнать/записать семплы, сохранить реквесты с респонсами, проанализировать и вставить экстракторы с соответствующими переменными в нужные нам семплы.  </a:t>
            </a:r>
          </a:p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5CFCB4-F5C0-47C8-89D7-481F46C30710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корреляция нас интересует при записи новых скриптов.</a:t>
            </a:r>
            <a:endParaRPr lang="en-US" altLang="ru-RU" smtClean="0"/>
          </a:p>
          <a:p>
            <a:r>
              <a:rPr lang="ru-RU" altLang="ru-RU" smtClean="0"/>
              <a:t>В джиметре есть такой замечательный инструмент как </a:t>
            </a:r>
            <a:r>
              <a:rPr lang="en-US" altLang="ru-RU" smtClean="0"/>
              <a:t>Script recorder</a:t>
            </a:r>
            <a:r>
              <a:rPr lang="ru-RU" altLang="ru-RU" smtClean="0"/>
              <a:t>.  Именно с помощью него и производится запись скрипта: т.е. он формирует список семплов при ручном прогоне скрипта через браузер.  Но для корреляции нам необходимы респонсы, а не только реквесты.  Для этого можно использовать листенер, который будет перехватывать ответы </a:t>
            </a:r>
            <a:r>
              <a:rPr lang="en-US" altLang="ru-RU" smtClean="0"/>
              <a:t>recorder</a:t>
            </a:r>
            <a:r>
              <a:rPr lang="ru-RU" altLang="ru-RU" smtClean="0"/>
              <a:t>’а.  Это путь наименьшего сопротивления и позволяет добавить нужную нам функциональность без особых проблем.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0BE81E-EC04-45A0-A29D-63070DABFDF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Вроде все гладко, но если начать рыть глубже то мы увидим, что прямой связи между семплом и респонсами в листенере не существует. И т.д….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C630E4F-E55B-4C84-8878-D7891FC62FEB}" type="slidenum">
              <a:rPr lang="ru-RU" altLang="ru-RU" sz="1200"/>
              <a:pPr algn="r" eaLnBrk="1" hangingPunct="1"/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 углубляясь в дебри программирования имеем  следующий результат :</a:t>
            </a:r>
          </a:p>
          <a:p>
            <a:r>
              <a:rPr lang="ru-RU" altLang="ru-RU" smtClean="0"/>
              <a:t>Плагин , работает по принципу стандартного листенера, т.е. при прогоне или записи скрипта данные перехватываются и сохраняются.  Если запрос сформирован через HTTP Sampler, то он парсится: определяются параметры запроса, coockie, пути и т.д. Иначе данные запроса не отображаются и не обрабатываются</a:t>
            </a:r>
          </a:p>
          <a:p>
            <a:r>
              <a:rPr lang="ru-RU" altLang="ru-RU" smtClean="0"/>
              <a:t>При просмотре параметров запроса происходит поиск значений в списке предшествующих реквестов, сохраненных в листенере. Для каждого реквеста выводится только первое вхождение искомого параметра. Список найденных реквестов отображается в отдельной таблице: </a:t>
            </a:r>
          </a:p>
          <a:p>
            <a:r>
              <a:rPr lang="ru-RU" altLang="ru-RU" smtClean="0"/>
              <a:t>Request - запрос, в котором присутсвует искомое значение</a:t>
            </a:r>
          </a:p>
          <a:p>
            <a:r>
              <a:rPr lang="ru-RU" altLang="ru-RU" smtClean="0"/>
              <a:t>Entry - кусок респонса, с искомым значением</a:t>
            </a:r>
          </a:p>
          <a:p>
            <a:r>
              <a:rPr lang="ru-RU" altLang="ru-RU" smtClean="0"/>
              <a:t>Location - расположение искомого элемента : </a:t>
            </a:r>
          </a:p>
          <a:p>
            <a:r>
              <a:rPr lang="ru-RU" altLang="ru-RU" smtClean="0"/>
              <a:t>coockie - найден в куки</a:t>
            </a:r>
          </a:p>
          <a:p>
            <a:r>
              <a:rPr lang="ru-RU" altLang="ru-RU" smtClean="0"/>
              <a:t> body - найден в body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72D0E2D-A041-4B0F-940F-A65D47F868F1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Search regexp - для поиска данных в респонсе</a:t>
            </a:r>
          </a:p>
          <a:p>
            <a:r>
              <a:rPr lang="ru-RU" altLang="ru-RU" smtClean="0"/>
              <a:t>Output regexp - соответствующая регулярка для вставки в Regular Expression Extractor. Опционально</a:t>
            </a:r>
          </a:p>
          <a:p>
            <a:r>
              <a:rPr lang="ru-RU" altLang="ru-RU" smtClean="0"/>
              <a:t> </a:t>
            </a:r>
          </a:p>
          <a:p>
            <a:r>
              <a:rPr lang="ru-RU" altLang="ru-RU" smtClean="0"/>
              <a:t> Настроить дефолтный список регулярок можно, указав соответсвуюие данные в файле jmeter.properties </a:t>
            </a:r>
          </a:p>
          <a:p>
            <a:r>
              <a:rPr lang="ru-RU" altLang="ru-RU" smtClean="0"/>
              <a:t>Используются следующие регулярные выражения : </a:t>
            </a:r>
          </a:p>
          <a:p>
            <a:r>
              <a:rPr lang="ru-RU" altLang="ru-RU" smtClean="0"/>
              <a:t>dependency.regexp.in - для формирования Search regexp. Значение по-умолчанию ${name}=${value}|name='${name}' value='${value}'|name=\\'${name}\\' value=\\'${value}\\'</a:t>
            </a:r>
          </a:p>
          <a:p>
            <a:r>
              <a:rPr lang="ru-RU" altLang="ru-RU" smtClean="0"/>
              <a:t>dependency.regexp.out - для формирования Output regexp. Значение по-умолчанию ${name}=([^'&amp;]+)|name='${name}' value='([^']+)'|name=\\'${name}\\' value=\\'([^\\]+)\\'</a:t>
            </a:r>
          </a:p>
          <a:p>
            <a:r>
              <a:rPr lang="ru-RU" altLang="ru-RU" smtClean="0"/>
              <a:t>При использовании регулярки происходит замена параметров </a:t>
            </a:r>
          </a:p>
          <a:p>
            <a:r>
              <a:rPr lang="ru-RU" altLang="ru-RU" smtClean="0"/>
              <a:t>${name} - наименование параметра</a:t>
            </a:r>
          </a:p>
          <a:p>
            <a:r>
              <a:rPr lang="ru-RU" altLang="ru-RU" smtClean="0"/>
              <a:t>${value} - значение параметра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E128FF-3D1F-49C2-94D8-AB16FAD045BD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Есть возможность сравнить данные двух листенеров, для поиска изменяемых параметров. В этом случае необходимо выбрать листенер pflb@Dependency viewer для сравнения и алгоритм поиска вершины. Если для реквеста будет найден аналог, то это приведет к процедуре сравнения параметров запроса.</a:t>
            </a:r>
          </a:p>
          <a:p>
            <a:r>
              <a:rPr lang="ru-RU" altLang="ru-RU" smtClean="0"/>
              <a:t>Для поиска корреляции надо выбрать следующие значения : </a:t>
            </a:r>
          </a:p>
          <a:p>
            <a:r>
              <a:rPr lang="ru-RU" altLang="ru-RU" smtClean="0"/>
              <a:t>Compare listener - листенер с деревом реквестов, из которых и будет выбираться запрос для сравнения</a:t>
            </a:r>
          </a:p>
          <a:p>
            <a:r>
              <a:rPr lang="ru-RU" altLang="ru-RU" smtClean="0"/>
              <a:t>Search node by  - алгоритм выбора вершины : </a:t>
            </a:r>
          </a:p>
          <a:p>
            <a:r>
              <a:rPr lang="ru-RU" altLang="ru-RU" smtClean="0"/>
              <a:t>node with same url - поиск реквеста производится с вершины дерева до нахождения первого реквеста с аналогичным URL </a:t>
            </a:r>
          </a:p>
          <a:p>
            <a:r>
              <a:rPr lang="ru-RU" altLang="ru-RU" smtClean="0"/>
              <a:t>node with same path - поиск реквеста производится с учетом порядка нахождения текущей вершины в дереве. Т.е. ищется вершина точно с таким же расположением</a:t>
            </a:r>
          </a:p>
          <a:p>
            <a:r>
              <a:rPr lang="ru-RU" altLang="ru-RU" smtClean="0"/>
              <a:t>После сравнения каждый параметр может принять одно из следующих состояний : </a:t>
            </a:r>
          </a:p>
          <a:p>
            <a:r>
              <a:rPr lang="ru-RU" altLang="ru-RU" smtClean="0"/>
              <a:t>Соответсвует - иконка успешного выполнения</a:t>
            </a:r>
          </a:p>
          <a:p>
            <a:r>
              <a:rPr lang="ru-RU" altLang="ru-RU" smtClean="0"/>
              <a:t>Не соответсвует - иконка предупреждения</a:t>
            </a:r>
          </a:p>
          <a:p>
            <a:r>
              <a:rPr lang="ru-RU" altLang="ru-RU" smtClean="0"/>
              <a:t>Не найден - иконка отсутсвует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2433924-F27B-4028-B7ED-DD6258BE6C27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Для автоматической вставки постпроцессора Regular Expression Extractor необходимо дважды кликнуть на строку таблицы с коррелируемым респонсом.</a:t>
            </a:r>
          </a:p>
          <a:p>
            <a:r>
              <a:rPr lang="ru-RU" altLang="ru-RU" smtClean="0"/>
              <a:t>Позволяет сократить кол-во операций как минимум в 2 раза</a:t>
            </a:r>
          </a:p>
          <a:p>
            <a:r>
              <a:rPr lang="ru-RU" altLang="ru-RU" smtClean="0"/>
              <a:t>Откроется диалог со следующим списком параметров : </a:t>
            </a:r>
          </a:p>
          <a:p>
            <a:r>
              <a:rPr lang="ru-RU" altLang="ru-RU" smtClean="0"/>
              <a:t>From sampler - список семплов, которые могли быть источником получения коррелируемого респонса. Именно в этот семпл будет вставлен постопроцессор для получения параметра </a:t>
            </a:r>
          </a:p>
          <a:p>
            <a:r>
              <a:rPr lang="ru-RU" altLang="ru-RU" smtClean="0"/>
              <a:t>Sub-samples by  - поиск переменной будет происходить в подзапросах </a:t>
            </a:r>
          </a:p>
          <a:p>
            <a:r>
              <a:rPr lang="ru-RU" altLang="ru-RU" smtClean="0"/>
              <a:t>Regular expression - регулярное выражение , используемое при создании постпроцессора</a:t>
            </a:r>
          </a:p>
          <a:p>
            <a:r>
              <a:rPr lang="ru-RU" altLang="ru-RU" smtClean="0"/>
              <a:t> 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4C1846-0FED-403C-9EA1-89743E479ECD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 Алгоритм использования плагина можно представить в виде следуюющей схемы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81E3FC-A6D9-4DD9-8C63-932D8EB971D5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результате это сократит наше время и нервы и позволит использовать джиметр без особых ограничений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EC6F4F-5A9E-47EF-8A54-FC5F0D5893C3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 </a:t>
            </a:r>
          </a:p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34F91C4-77AE-4E9A-B184-86FBFED073A3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F0EFB2-8794-414C-8FBB-FA7A6EA7B695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Каждый раз когда мы начинаем новый нагрузочный проект встает вопрос о выборе инструмента : будет ли это какой-то коммерческий продукт или бесплатный программное обеспечение. Соответственно нас волнует вопрос какие возможности этот инструмент нам предоставляет.</a:t>
            </a:r>
            <a:endParaRPr lang="en-US" altLang="ru-RU" smtClean="0"/>
          </a:p>
          <a:p>
            <a:r>
              <a:rPr lang="ru-RU" altLang="ru-RU" smtClean="0"/>
              <a:t> Как правило платные продукты имеют больший функционал и позволяют сделать работу за меньшее время. С другой стороны сущест</a:t>
            </a:r>
            <a:r>
              <a:rPr lang="en-US" altLang="ru-RU" smtClean="0"/>
              <a:t>d</a:t>
            </a:r>
            <a:r>
              <a:rPr lang="ru-RU" altLang="ru-RU" smtClean="0"/>
              <a:t>уют бесплатные продукты с меньшим функционалам, позволяющие сделать ту же работу, но за большее время.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E8F1919-E2CE-4CA1-929E-7784D8FA22A5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Одним из самых популярных и бесплатных инструментов для нагрузочного тестирования web-приложений является Apache JMeter</a:t>
            </a:r>
            <a:endParaRPr lang="en-US" altLang="ru-RU" smtClean="0"/>
          </a:p>
          <a:p>
            <a:r>
              <a:rPr lang="en-US" altLang="ru-RU" smtClean="0"/>
              <a:t>Jmeter </a:t>
            </a:r>
            <a:r>
              <a:rPr lang="ru-RU" altLang="ru-RU" smtClean="0"/>
              <a:t>является опенсорсным инструментом, позволяющим при необходимомсти дорабатывать свой функционал до необходимых нам требований</a:t>
            </a:r>
            <a:endParaRPr lang="en-US" altLang="ru-RU" smtClean="0"/>
          </a:p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67E6238-4E8E-4813-8D71-CBF9D0326E38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Как известно, JMeter предоставляет возможность записи http(s) трафика с помощью встроенного рекордера. Одним из минусов данного способа является отсутствие инструмента автоматической корреляции параметров запросов. Это существенно затрудняет и увеличивает трудоемкость в разработке скриптов, что может сказываться на увеличении времени разработки и стоимости проекта по НТ</a:t>
            </a:r>
            <a:endParaRPr lang="en-US" altLang="ru-RU" smtClean="0"/>
          </a:p>
          <a:p>
            <a:r>
              <a:rPr lang="ru-RU" altLang="ru-RU" smtClean="0"/>
              <a:t>Если мы тестируем сложную систему, то эта задача становится отнюдь не тривиальной:</a:t>
            </a:r>
          </a:p>
          <a:p>
            <a:r>
              <a:rPr lang="ru-RU" altLang="ru-RU" smtClean="0"/>
              <a:t>надо найти все параметры запросов</a:t>
            </a:r>
          </a:p>
          <a:p>
            <a:r>
              <a:rPr lang="ru-RU" altLang="ru-RU" smtClean="0"/>
              <a:t>определить являются ли они динамическими</a:t>
            </a:r>
          </a:p>
          <a:p>
            <a:r>
              <a:rPr lang="ru-RU" altLang="ru-RU" smtClean="0"/>
              <a:t>найти зависимости (провести корреляцию)</a:t>
            </a:r>
          </a:p>
          <a:p>
            <a:r>
              <a:rPr lang="ru-RU" altLang="ru-RU" smtClean="0"/>
              <a:t>добавить нужные экстракторы и заменить константы на переменные</a:t>
            </a:r>
          </a:p>
          <a:p>
            <a:r>
              <a:rPr lang="ru-RU" altLang="ru-RU" smtClean="0"/>
              <a:t>Фронт работ не маленький, особенно если эти зависимости отнюдь не очевидны.  </a:t>
            </a:r>
          </a:p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B9E272E-6822-4581-8435-A9AB4657CD1D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Среди видов окрреляции я бы хотела выделить несколько. </a:t>
            </a:r>
          </a:p>
          <a:p>
            <a:r>
              <a:rPr lang="ru-RU" altLang="ru-RU" smtClean="0"/>
              <a:t>1. Ручная корреляци – то чем мы обычно занимаемся. Понятно что это трудоемкий длительный процесс. Как правило , если зависимости неочевидны, то это приводит к возникновению некоторого количества ошибок.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6286CA4-E93E-4677-BB93-D3AB3B603180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2. Ручная корреляция – включаем мозг, находим нужные параметры руками/глазами с помощью сущестсвующих инструментов и добавляем нужные нам зависимости. Получаем правильный результат с меньшими усилиями и без явных </a:t>
            </a:r>
            <a:r>
              <a:rPr lang="en-US" altLang="ru-RU" smtClean="0"/>
              <a:t>“</a:t>
            </a:r>
            <a:r>
              <a:rPr lang="ru-RU" altLang="ru-RU" smtClean="0"/>
              <a:t>кривоватостей</a:t>
            </a:r>
            <a:r>
              <a:rPr lang="en-US" altLang="ru-RU" smtClean="0"/>
              <a:t>”</a:t>
            </a: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AD37319-3BCD-4557-8C21-2C1584ADFC33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3. Автоматическая корреляция – все пускаем на самотек под управлением инструмента НТ и получаем нечто неопределенное. Мы можем получить хороший результат, не спорю. </a:t>
            </a:r>
          </a:p>
          <a:p>
            <a:r>
              <a:rPr lang="ru-RU" altLang="ru-RU" smtClean="0"/>
              <a:t>Но только в простых случаях. Вероятнее всего , что в результате такой автоматической корреляции мы получим вовсе не то ,что ожидалось.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6E6F411-7AC4-4EE1-AE4E-F74FD9625F38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Так что же нам надо? </a:t>
            </a:r>
            <a:endParaRPr lang="ru-RU" altLang="ru-RU" smtClean="0"/>
          </a:p>
          <a:p>
            <a:r>
              <a:rPr lang="ru-RU" altLang="ru-RU" smtClean="0"/>
              <a:t>Давайте будем реалистами и скажем : </a:t>
            </a:r>
          </a:p>
          <a:p>
            <a:r>
              <a:rPr lang="ru-RU" altLang="ru-RU" smtClean="0"/>
              <a:t>Автоматическая корреляция нам не нужна, но было бы здорово видеть параметры, которые изменяются от прогона к прогону.</a:t>
            </a:r>
          </a:p>
          <a:p>
            <a:r>
              <a:rPr lang="ru-RU" altLang="ru-RU" smtClean="0"/>
              <a:t>А еще было бы здорово видеть, из каких респонсов эти параметры берутся и вставлять экстракторы  и соответствующие переменные.</a:t>
            </a:r>
          </a:p>
          <a:p>
            <a:r>
              <a:rPr lang="ru-RU" altLang="ru-RU" smtClean="0"/>
              <a:t>Как искать эти зависимости ? Использовать регулярки? Какие регулярки использовать? Как настроить список регулярок?</a:t>
            </a:r>
          </a:p>
          <a:p>
            <a:r>
              <a:rPr lang="ru-RU" altLang="ru-RU" smtClean="0"/>
              <a:t>Если мы получаем нужные нам параметры с помощью регулярок, то как повлиять на процесс вставки экстрактора : как минимум регулярка  для него должна быть адекватной (тут надо понимать что регулярка для поиска и экстрактора – это разные вещи)</a:t>
            </a:r>
          </a:p>
          <a:p>
            <a:r>
              <a:rPr lang="ru-RU" altLang="ru-RU" smtClean="0"/>
              <a:t>Очень много вопросов </a:t>
            </a:r>
            <a:r>
              <a:rPr lang="ru-RU" altLang="ru-RU" smtClean="0">
                <a:sym typeface="Wingdings" pitchFamily="2" charset="2"/>
              </a:rPr>
              <a:t></a:t>
            </a:r>
            <a:r>
              <a:rPr lang="ru-RU" altLang="ru-RU" smtClean="0"/>
              <a:t> И самый последний из них :</a:t>
            </a:r>
          </a:p>
          <a:p>
            <a:r>
              <a:rPr lang="ru-RU" altLang="ru-RU" smtClean="0"/>
              <a:t>Как все это прикрутить к нашему любимому </a:t>
            </a:r>
            <a:r>
              <a:rPr lang="en-US" altLang="ru-RU" smtClean="0"/>
              <a:t>Jmeter</a:t>
            </a:r>
            <a:r>
              <a:rPr lang="ru-RU" altLang="ru-RU" smtClean="0"/>
              <a:t>’у</a:t>
            </a:r>
          </a:p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A1D3FC-B38E-473D-AA86-BC335D94ECAB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7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9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abrahabr.ru/company/performance_lab" TargetMode="External"/><Relationship Id="rId4" Type="http://schemas.openxmlformats.org/officeDocument/2006/relationships/hyperlink" Target="mailto:e.kovyazina@pfl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ru-RU" altLang="ru-RU" sz="3400" smtClean="0">
                <a:latin typeface="Arial" charset="0"/>
              </a:rPr>
              <a:t>Коррелятор для </a:t>
            </a:r>
            <a:r>
              <a:rPr lang="en-US" altLang="ru-RU" sz="3400" smtClean="0">
                <a:latin typeface="Arial" charset="0"/>
              </a:rPr>
              <a:t>JMeter</a:t>
            </a:r>
            <a:endParaRPr lang="en-US" altLang="ru-RU" sz="3400" smtClean="0"/>
          </a:p>
        </p:txBody>
      </p:sp>
      <p:sp>
        <p:nvSpPr>
          <p:cNvPr id="2051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ru-RU" altLang="ru-RU" smtClean="0">
                <a:solidFill>
                  <a:srgbClr val="898989"/>
                </a:solidFill>
              </a:rPr>
              <a:t>Ковязина Алена. ООО "Перфоманс Лаб"</a:t>
            </a:r>
            <a:endParaRPr lang="en-US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Ингредиенты </a:t>
            </a:r>
            <a:r>
              <a:rPr lang="en-US" altLang="ru-RU" smtClean="0"/>
              <a:t>JMeter</a:t>
            </a:r>
            <a:endParaRPr lang="ru-RU" altLang="ru-RU" smtClean="0"/>
          </a:p>
        </p:txBody>
      </p:sp>
      <p:sp>
        <p:nvSpPr>
          <p:cNvPr id="1126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r>
              <a:rPr lang="ru-RU" altLang="ru-RU" smtClean="0"/>
              <a:t>Семпл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Постпроцессор;</a:t>
            </a:r>
          </a:p>
          <a:p>
            <a:r>
              <a:rPr lang="ru-RU" altLang="ru-RU" smtClean="0"/>
              <a:t>Листенер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Контроллер</a:t>
            </a:r>
            <a:r>
              <a:rPr lang="en-US" altLang="ru-RU" smtClean="0"/>
              <a:t>;</a:t>
            </a:r>
            <a:endParaRPr lang="ru-RU" altLang="ru-RU" smtClean="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Рецепт приготовления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r>
              <a:rPr lang="ru-RU" altLang="ru-RU" smtClean="0"/>
              <a:t>Пишем трафик через </a:t>
            </a:r>
            <a:r>
              <a:rPr lang="en-US" altLang="ru-RU" smtClean="0"/>
              <a:t>Script recorder;</a:t>
            </a:r>
          </a:p>
          <a:p>
            <a:r>
              <a:rPr lang="ru-RU" altLang="ru-RU" smtClean="0"/>
              <a:t>Перехватываем респонсы с помощью листенера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Листенер выполняет функции коррелятора</a:t>
            </a:r>
            <a:r>
              <a:rPr lang="en-US" altLang="ru-RU" smtClean="0"/>
              <a:t>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232" y="2711414"/>
            <a:ext cx="4716781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523288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 Ограничения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r>
              <a:rPr lang="ru-RU" altLang="ru-RU" smtClean="0"/>
              <a:t>Нет прямой связи между семплами и формируемыми реквестами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Можем косвенно найти соответствие по наименованию</a:t>
            </a:r>
            <a:r>
              <a:rPr lang="en-US" altLang="ru-RU" smtClean="0"/>
              <a:t>;</a:t>
            </a:r>
          </a:p>
          <a:p>
            <a:r>
              <a:rPr lang="ru-RU" altLang="ru-RU" smtClean="0"/>
              <a:t>Проблемы при сравнении реквестов и вставке постпроцессоров</a:t>
            </a:r>
            <a:r>
              <a:rPr lang="en-US" altLang="ru-RU" smtClean="0"/>
              <a:t>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3316" name="Picture 7" descr="thumb2-c0b04aea9b6d00a01c2b61c4ba10e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808288"/>
            <a:ext cx="46085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2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731963" y="274638"/>
            <a:ext cx="6100762" cy="1143000"/>
          </a:xfrm>
        </p:spPr>
        <p:txBody>
          <a:bodyPr/>
          <a:lstStyle/>
          <a:p>
            <a:r>
              <a:rPr lang="ru-RU" altLang="ru-RU" smtClean="0"/>
              <a:t>Поиск коррелируемых респонсов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1381125"/>
            <a:ext cx="8499475" cy="528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лево 4"/>
          <p:cNvSpPr/>
          <p:nvPr/>
        </p:nvSpPr>
        <p:spPr>
          <a:xfrm>
            <a:off x="6527800" y="5989638"/>
            <a:ext cx="2108200" cy="484187"/>
          </a:xfrm>
          <a:prstGeom prst="lef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зависимости</a:t>
            </a:r>
          </a:p>
        </p:txBody>
      </p:sp>
      <p:sp>
        <p:nvSpPr>
          <p:cNvPr id="2" name="Стрелка влево 4"/>
          <p:cNvSpPr>
            <a:spLocks noChangeArrowheads="1"/>
          </p:cNvSpPr>
          <p:nvPr/>
        </p:nvSpPr>
        <p:spPr bwMode="auto">
          <a:xfrm>
            <a:off x="1993900" y="5969000"/>
            <a:ext cx="2108200" cy="484188"/>
          </a:xfrm>
          <a:prstGeom prst="leftArrow">
            <a:avLst>
              <a:gd name="adj1" fmla="val 50000"/>
              <a:gd name="adj2" fmla="val 1078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dirty="0" err="1">
                <a:solidFill>
                  <a:srgbClr val="FFFFFF"/>
                </a:solidFill>
              </a:rPr>
              <a:t>реквесты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Стрелка влево 4"/>
          <p:cNvSpPr>
            <a:spLocks noChangeArrowheads="1"/>
          </p:cNvSpPr>
          <p:nvPr/>
        </p:nvSpPr>
        <p:spPr bwMode="auto">
          <a:xfrm>
            <a:off x="5360988" y="1905000"/>
            <a:ext cx="3405187" cy="484188"/>
          </a:xfrm>
          <a:prstGeom prst="leftArrow">
            <a:avLst>
              <a:gd name="adj1" fmla="val 50000"/>
              <a:gd name="adj2" fmla="val 17419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Стандартный интерфейс</a:t>
            </a:r>
          </a:p>
        </p:txBody>
      </p:sp>
      <p:sp>
        <p:nvSpPr>
          <p:cNvPr id="6" name="Стрелка влево 4"/>
          <p:cNvSpPr>
            <a:spLocks noChangeArrowheads="1"/>
          </p:cNvSpPr>
          <p:nvPr/>
        </p:nvSpPr>
        <p:spPr bwMode="auto">
          <a:xfrm>
            <a:off x="6484938" y="4552950"/>
            <a:ext cx="2108200" cy="484188"/>
          </a:xfrm>
          <a:prstGeom prst="leftArrow">
            <a:avLst>
              <a:gd name="adj1" fmla="val 50000"/>
              <a:gd name="adj2" fmla="val 10784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параметры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563688" y="274638"/>
            <a:ext cx="6178550" cy="1143000"/>
          </a:xfrm>
        </p:spPr>
        <p:txBody>
          <a:bodyPr/>
          <a:lstStyle/>
          <a:p>
            <a:r>
              <a:rPr lang="ru-RU" altLang="ru-RU" smtClean="0"/>
              <a:t>Настройка регулярных выражений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${name} - наименование параметра</a:t>
            </a:r>
          </a:p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${value} - значение параметра</a:t>
            </a:r>
          </a:p>
          <a:p>
            <a:pPr lvl="1"/>
            <a:endParaRPr lang="ru-RU" altLang="ru-RU" smtClean="0"/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22500"/>
            <a:ext cx="87503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1930400" y="3816350"/>
            <a:ext cx="612775" cy="23336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поиск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6345238" y="3816350"/>
            <a:ext cx="582612" cy="2357438"/>
          </a:xfrm>
          <a:prstGeom prst="up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вставка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04913"/>
            <a:ext cx="86772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Изменяемые параметры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3001963" y="4627563"/>
            <a:ext cx="2303462" cy="4841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алгоритм поиска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6967538" y="2371725"/>
            <a:ext cx="1941512" cy="484188"/>
          </a:xfrm>
          <a:prstGeom prst="lef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соответствие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397375" y="4921250"/>
            <a:ext cx="3968750" cy="484188"/>
          </a:xfrm>
          <a:prstGeom prst="leftArrow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сравнение с другим прогоном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117600"/>
            <a:ext cx="80089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Вставка экстрактора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4527550" y="1733550"/>
            <a:ext cx="1538288" cy="484188"/>
          </a:xfrm>
          <a:prstGeom prst="lef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семплы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310063" y="2679700"/>
            <a:ext cx="1893887" cy="533400"/>
          </a:xfrm>
          <a:prstGeom prst="leftArrow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параметры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067300" y="5021263"/>
            <a:ext cx="1477963" cy="4841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проверка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Применение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93986" y="788273"/>
          <a:ext cx="9007366" cy="585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Итог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3798888" cy="45259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Оптимизация поиска </a:t>
            </a:r>
          </a:p>
          <a:p>
            <a:pPr lvl="2">
              <a:buFont typeface="Courier New" pitchFamily="49" charset="0"/>
              <a:buChar char="o"/>
            </a:pPr>
            <a:r>
              <a:rPr lang="ru-RU" altLang="ru-RU" sz="1800" smtClean="0">
                <a:latin typeface="Arial" charset="0"/>
              </a:rPr>
              <a:t>динамических параметров</a:t>
            </a:r>
          </a:p>
          <a:p>
            <a:pPr lvl="2">
              <a:buFont typeface="Courier New" pitchFamily="49" charset="0"/>
              <a:buChar char="o"/>
            </a:pPr>
            <a:r>
              <a:rPr lang="ru-RU" altLang="ru-RU" sz="1800" smtClean="0">
                <a:latin typeface="Arial" charset="0"/>
              </a:rPr>
              <a:t>зависимостей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Гибкость</a:t>
            </a:r>
            <a:r>
              <a:rPr lang="en-US" altLang="ru-RU" sz="1800" smtClean="0">
                <a:latin typeface="Arial" charset="0"/>
              </a:rPr>
              <a:t> </a:t>
            </a:r>
            <a:r>
              <a:rPr lang="ru-RU" altLang="ru-RU" sz="1800" smtClean="0">
                <a:latin typeface="Arial" charset="0"/>
              </a:rPr>
              <a:t>настройки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Сокращение времени на вставку экстрактора + переменной в 2 раза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>
              <a:buFont typeface="Arial" charset="0"/>
              <a:buChar char="•"/>
            </a:pPr>
            <a:endParaRPr lang="ru-RU" altLang="ru-RU" sz="1800" smtClean="0">
              <a:latin typeface="Arial" charset="0"/>
            </a:endParaRPr>
          </a:p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Меньше трудозатрат</a:t>
            </a:r>
            <a:r>
              <a:rPr lang="en-US" altLang="ru-RU" sz="1800" smtClean="0">
                <a:latin typeface="Arial" charset="0"/>
              </a:rPr>
              <a:t>;</a:t>
            </a:r>
          </a:p>
          <a:p>
            <a:pPr lvl="1">
              <a:buFont typeface="Arial" charset="0"/>
              <a:buChar char="•"/>
            </a:pPr>
            <a:r>
              <a:rPr lang="ru-RU" altLang="ru-RU" sz="1800" smtClean="0">
                <a:latin typeface="Arial" charset="0"/>
              </a:rPr>
              <a:t>Все так же бесплатно.</a:t>
            </a:r>
          </a:p>
          <a:p>
            <a:pPr lvl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600200"/>
            <a:ext cx="441325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6" y="279099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Вопросы и ответы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ru-RU" altLang="ru-RU" sz="1800" dirty="0" smtClean="0">
                <a:latin typeface="Arial" charset="0"/>
              </a:rPr>
              <a:t>Контакты : </a:t>
            </a:r>
            <a:endParaRPr lang="en-US" altLang="ru-RU" sz="1800" dirty="0" smtClean="0">
              <a:latin typeface="Arial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ru-RU" sz="1800" dirty="0" smtClean="0">
                <a:latin typeface="Arial" charset="0"/>
              </a:rPr>
              <a:t>Skype: </a:t>
            </a:r>
            <a:r>
              <a:rPr lang="en-US" altLang="ru-RU" sz="1800" dirty="0" smtClean="0">
                <a:solidFill>
                  <a:srgbClr val="558ED5"/>
                </a:solidFill>
                <a:latin typeface="Arial" charset="0"/>
              </a:rPr>
              <a:t>alee1933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ru-RU" sz="1800" dirty="0" smtClean="0">
                <a:latin typeface="Arial" charset="0"/>
              </a:rPr>
              <a:t>Email: </a:t>
            </a:r>
            <a:r>
              <a:rPr lang="en-US" altLang="ru-RU" sz="1800" dirty="0" smtClean="0">
                <a:solidFill>
                  <a:srgbClr val="558ED5"/>
                </a:solidFill>
                <a:latin typeface="Arial" charset="0"/>
                <a:hlinkClick r:id="rId4"/>
              </a:rPr>
              <a:t>e.kovyazina@pflb.ru</a:t>
            </a:r>
            <a:endParaRPr lang="ru-RU" altLang="ru-RU" sz="1800" dirty="0" smtClean="0">
              <a:solidFill>
                <a:srgbClr val="558ED5"/>
              </a:solidFill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Arial" charset="0"/>
              </a:rPr>
              <a:t>Информацию о плагине смотрите  на</a:t>
            </a:r>
            <a:r>
              <a:rPr lang="en-US" altLang="ru-RU" sz="1800" dirty="0" smtClean="0">
                <a:latin typeface="Arial" charset="0"/>
              </a:rPr>
              <a:t> : </a:t>
            </a:r>
            <a:endParaRPr lang="ru-RU" altLang="ru-RU" sz="1800" dirty="0" smtClean="0"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ru-RU" sz="1800" dirty="0">
                <a:latin typeface="Arial" charset="0"/>
                <a:hlinkClick r:id="rId5"/>
              </a:rPr>
              <a:t>http://</a:t>
            </a:r>
            <a:r>
              <a:rPr lang="en-US" altLang="ru-RU" sz="1800" dirty="0">
                <a:latin typeface="Arial" charset="0"/>
                <a:hlinkClick r:id="rId5"/>
              </a:rPr>
              <a:t>habrahabr.ru/company/performance_lab</a:t>
            </a:r>
            <a:endParaRPr lang="ru-RU" altLang="ru-RU" sz="1800" dirty="0">
              <a:latin typeface="Arial" charset="0"/>
            </a:endParaRPr>
          </a:p>
          <a:p>
            <a:pPr lvl="1"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8513763" y="201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План доклада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1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166813" y="4814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ru-RU" altLang="ru-RU">
              <a:ea typeface="ＭＳ Ｐゴシック" pitchFamily="34" charset="-128"/>
            </a:endParaRPr>
          </a:p>
        </p:txBody>
      </p:sp>
      <p:sp>
        <p:nvSpPr>
          <p:cNvPr id="3077" name="Rectangle 3"/>
          <p:cNvSpPr>
            <a:spLocks/>
          </p:cNvSpPr>
          <p:nvPr/>
        </p:nvSpPr>
        <p:spPr bwMode="auto">
          <a:xfrm>
            <a:off x="565150" y="1676400"/>
            <a:ext cx="8231188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endParaRPr lang="ru-RU" altLang="ru-RU">
              <a:ea typeface="ＭＳ Ｐゴシック" pitchFamily="34" charset="-128"/>
            </a:endParaRPr>
          </a:p>
          <a:p>
            <a:endParaRPr lang="ru-RU" altLang="ru-RU">
              <a:ea typeface="ＭＳ Ｐゴシック" pitchFamily="34" charset="-128"/>
            </a:endParaRPr>
          </a:p>
        </p:txBody>
      </p:sp>
      <p:sp>
        <p:nvSpPr>
          <p:cNvPr id="3078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altLang="ru-RU"/>
              <a:t>Выбор инструмента при тестирования </a:t>
            </a:r>
            <a:r>
              <a:rPr lang="en-US" altLang="ru-RU"/>
              <a:t>WEB;</a:t>
            </a:r>
            <a:endParaRPr lang="ru-RU" altLang="ru-RU"/>
          </a:p>
          <a:p>
            <a:r>
              <a:rPr lang="ru-RU" altLang="ru-RU"/>
              <a:t>Проблемы корреляции данных при разработке скриптов</a:t>
            </a:r>
            <a:r>
              <a:rPr lang="en-US" altLang="ru-RU"/>
              <a:t>;</a:t>
            </a:r>
            <a:endParaRPr lang="ru-RU" altLang="ru-RU"/>
          </a:p>
          <a:p>
            <a:r>
              <a:rPr lang="ru-RU" altLang="ru-RU"/>
              <a:t>Способы корреляции</a:t>
            </a:r>
            <a:r>
              <a:rPr lang="en-US" altLang="ru-RU"/>
              <a:t>;</a:t>
            </a:r>
          </a:p>
          <a:p>
            <a:r>
              <a:rPr lang="ru-RU" altLang="ru-RU"/>
              <a:t>Подход к разработка коррелятора для </a:t>
            </a:r>
            <a:r>
              <a:rPr lang="en-US" altLang="ru-RU"/>
              <a:t>JMeter;</a:t>
            </a:r>
            <a:endParaRPr lang="ru-RU" altLang="ru-RU"/>
          </a:p>
          <a:p>
            <a:r>
              <a:rPr lang="ru-RU" altLang="ru-RU"/>
              <a:t>О плагине</a:t>
            </a:r>
            <a:r>
              <a:rPr lang="en-US" altLang="ru-RU"/>
              <a:t>;</a:t>
            </a:r>
          </a:p>
          <a:p>
            <a:r>
              <a:rPr lang="ru-RU" altLang="ru-RU"/>
              <a:t>Итоги.</a:t>
            </a:r>
          </a:p>
          <a:p>
            <a:endParaRPr lang="ru-RU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ru-RU"/>
          </a:p>
          <a:p>
            <a:endParaRPr lang="en-US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Выбор инструмента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002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4834" y="3429000"/>
            <a:ext cx="4342925" cy="289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38012" y="3429000"/>
            <a:ext cx="1133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2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166813" y="4814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ru-RU" altLang="ru-RU">
              <a:ea typeface="ＭＳ Ｐゴシック" pitchFamily="34" charset="-128"/>
            </a:endParaRPr>
          </a:p>
        </p:txBody>
      </p:sp>
      <p:sp>
        <p:nvSpPr>
          <p:cNvPr id="4104" name="Rectangle 3"/>
          <p:cNvSpPr>
            <a:spLocks/>
          </p:cNvSpPr>
          <p:nvPr/>
        </p:nvSpPr>
        <p:spPr bwMode="auto">
          <a:xfrm>
            <a:off x="4675188" y="1700213"/>
            <a:ext cx="42100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altLang="ru-RU">
                <a:ea typeface="ＭＳ Ｐゴシック" pitchFamily="34" charset="-128"/>
              </a:rPr>
              <a:t>Коммерческий или бесплатный ?</a:t>
            </a:r>
          </a:p>
          <a:p>
            <a:r>
              <a:rPr lang="ru-RU" altLang="ru-RU">
                <a:ea typeface="ＭＳ Ｐゴシック" pitchFamily="34" charset="-128"/>
              </a:rPr>
              <a:t>Функционал</a:t>
            </a:r>
            <a:r>
              <a:rPr lang="en-US" altLang="ru-RU">
                <a:ea typeface="ＭＳ Ｐゴシック" pitchFamily="34" charset="-128"/>
              </a:rPr>
              <a:t>;</a:t>
            </a:r>
            <a:endParaRPr lang="ru-RU" altLang="ru-RU">
              <a:ea typeface="ＭＳ Ｐゴシック" pitchFamily="34" charset="-128"/>
            </a:endParaRPr>
          </a:p>
          <a:p>
            <a:r>
              <a:rPr lang="ru-RU" altLang="ru-RU">
                <a:ea typeface="ＭＳ Ｐゴシック" pitchFamily="34" charset="-128"/>
              </a:rPr>
              <a:t>Время разработки</a:t>
            </a:r>
            <a:r>
              <a:rPr lang="en-US" altLang="ru-RU">
                <a:ea typeface="ＭＳ Ｐゴシック" pitchFamily="34" charset="-128"/>
              </a:rPr>
              <a:t>;</a:t>
            </a:r>
            <a:endParaRPr lang="ru-RU" altLang="ru-RU">
              <a:ea typeface="ＭＳ Ｐゴシック" pitchFamily="34" charset="-128"/>
            </a:endParaRPr>
          </a:p>
          <a:p>
            <a:endParaRPr lang="ru-RU" altLang="ru-RU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ru-RU" smtClean="0"/>
              <a:t>Apache JMeter</a:t>
            </a:r>
            <a:endParaRPr lang="ru-RU" altLang="ru-RU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mtClean="0"/>
              <a:t>Популярный инструмент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для тестирования </a:t>
            </a:r>
            <a:r>
              <a:rPr lang="en-US" altLang="ru-RU" smtClean="0"/>
              <a:t>WEB;</a:t>
            </a:r>
            <a:endParaRPr lang="ru-RU" altLang="ru-RU" smtClean="0"/>
          </a:p>
          <a:p>
            <a:r>
              <a:rPr lang="ru-RU" altLang="ru-RU" smtClean="0"/>
              <a:t>Опенсорсный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Позволяет добавлять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новый функционал</a:t>
            </a:r>
            <a:r>
              <a:rPr lang="en-US" altLang="ru-RU" smtClean="0"/>
              <a:t>.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5531" y="1647795"/>
            <a:ext cx="4221270" cy="495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Тестирование </a:t>
            </a:r>
            <a:r>
              <a:rPr lang="en-US" altLang="ru-RU" smtClean="0"/>
              <a:t>WEB</a:t>
            </a:r>
            <a:endParaRPr lang="ru-RU" altLang="ru-RU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mtClean="0"/>
              <a:t>Записать трафик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Провести корреляцию:</a:t>
            </a:r>
          </a:p>
          <a:p>
            <a:pPr lvl="1"/>
            <a:r>
              <a:rPr lang="ru-RU" altLang="ru-RU" sz="1800" smtClean="0">
                <a:latin typeface="Arial" charset="0"/>
              </a:rPr>
              <a:t>Найти параметры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/>
            <a:r>
              <a:rPr lang="ru-RU" altLang="ru-RU" sz="1800" smtClean="0">
                <a:latin typeface="Arial" charset="0"/>
              </a:rPr>
              <a:t>Являются ли они динамическими?</a:t>
            </a:r>
          </a:p>
          <a:p>
            <a:pPr lvl="1"/>
            <a:r>
              <a:rPr lang="ru-RU" altLang="ru-RU" sz="1800" smtClean="0">
                <a:latin typeface="Arial" charset="0"/>
              </a:rPr>
              <a:t>Найти зависимости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/>
            <a:r>
              <a:rPr lang="ru-RU" altLang="ru-RU" sz="1800" smtClean="0">
                <a:latin typeface="Arial" charset="0"/>
              </a:rPr>
              <a:t>Добавить экстракторы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/>
            <a:r>
              <a:rPr lang="ru-RU" altLang="ru-RU" sz="1800" smtClean="0">
                <a:latin typeface="Arial" charset="0"/>
              </a:rPr>
              <a:t>Заменить константы на переменные</a:t>
            </a:r>
            <a:r>
              <a:rPr lang="en-US" altLang="ru-RU" sz="1800" smtClean="0">
                <a:latin typeface="Arial" charset="0"/>
              </a:rPr>
              <a:t>.</a:t>
            </a:r>
            <a:endParaRPr lang="ru-RU" altLang="ru-RU" sz="1800" smtClean="0">
              <a:latin typeface="Arial" charset="0"/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617663"/>
            <a:ext cx="36131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Ручная корреляция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  <a:p>
            <a:r>
              <a:rPr lang="ru-RU" altLang="ru-RU" smtClean="0"/>
              <a:t>Неочевидные зависимости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Трудоемко</a:t>
            </a:r>
            <a:r>
              <a:rPr lang="en-US" altLang="ru-RU" smtClean="0"/>
              <a:t>.</a:t>
            </a: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717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2235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22550"/>
            <a:ext cx="7315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smtClean="0"/>
              <a:t>Полуавтоматическая корреляция 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mtClean="0"/>
              <a:t>Инструмент помогает</a:t>
            </a:r>
          </a:p>
          <a:p>
            <a:pPr lvl="1"/>
            <a:r>
              <a:rPr lang="ru-RU" altLang="ru-RU" sz="1800" smtClean="0">
                <a:latin typeface="Arial" charset="0"/>
              </a:rPr>
              <a:t>Находить динамические параметры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/>
            <a:r>
              <a:rPr lang="ru-RU" altLang="ru-RU" sz="1800" smtClean="0">
                <a:latin typeface="Arial" charset="0"/>
              </a:rPr>
              <a:t>Зависимости</a:t>
            </a:r>
            <a:r>
              <a:rPr lang="en-US" altLang="ru-RU" sz="1800" smtClean="0">
                <a:latin typeface="Arial" charset="0"/>
              </a:rPr>
              <a:t>;</a:t>
            </a:r>
            <a:endParaRPr lang="ru-RU" altLang="ru-RU" sz="1800" smtClean="0">
              <a:latin typeface="Arial" charset="0"/>
            </a:endParaRPr>
          </a:p>
          <a:p>
            <a:pPr lvl="1"/>
            <a:r>
              <a:rPr lang="ru-RU" altLang="ru-RU" sz="1800" smtClean="0">
                <a:latin typeface="Arial" charset="0"/>
              </a:rPr>
              <a:t>Можем влиять на процесс корреляции</a:t>
            </a:r>
            <a:r>
              <a:rPr lang="en-US" altLang="ru-RU" sz="1800" smtClean="0">
                <a:latin typeface="Arial" charset="0"/>
              </a:rPr>
              <a:t>.</a:t>
            </a:r>
            <a:endParaRPr lang="ru-RU" altLang="ru-RU" sz="1800" smtClean="0">
              <a:latin typeface="Arial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smtClean="0"/>
              <a:t>Автоматическая корреляция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mtClean="0"/>
              <a:t>Инструмент все делает автоматически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Подходит только для простых скриптов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Неопределенный результат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9956" y="2426483"/>
            <a:ext cx="3810938" cy="344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/>
          </a:blip>
          <a:srcRect t="-1791" b="-1791"/>
          <a:stretch/>
        </p:blipFill>
        <p:spPr>
          <a:xfrm>
            <a:off x="4929352" y="2579238"/>
            <a:ext cx="4114800" cy="405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Минимальные требования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r>
              <a:rPr lang="ru-RU" altLang="ru-RU" dirty="0" smtClean="0"/>
              <a:t>Полуавтоматическая корреляция</a:t>
            </a:r>
            <a:r>
              <a:rPr lang="en-US" altLang="ru-RU" dirty="0" smtClean="0"/>
              <a:t>;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Видеть изменяемые параметры</a:t>
            </a:r>
            <a:r>
              <a:rPr lang="en-US" altLang="ru-RU" dirty="0" smtClean="0"/>
              <a:t>;</a:t>
            </a:r>
            <a:endParaRPr lang="ru-RU" altLang="ru-RU" dirty="0" smtClean="0"/>
          </a:p>
          <a:p>
            <a:r>
              <a:rPr lang="ru-RU" altLang="ru-RU" dirty="0" smtClean="0"/>
              <a:t>Из каких </a:t>
            </a:r>
            <a:r>
              <a:rPr lang="ru-RU" altLang="ru-RU" dirty="0" err="1" smtClean="0"/>
              <a:t>респонсов</a:t>
            </a:r>
            <a:r>
              <a:rPr lang="ru-RU" altLang="ru-RU" dirty="0" smtClean="0"/>
              <a:t> они берутся</a:t>
            </a:r>
            <a:r>
              <a:rPr lang="en-US" altLang="ru-RU" dirty="0" smtClean="0"/>
              <a:t>;</a:t>
            </a:r>
            <a:endParaRPr lang="ru-RU" altLang="ru-RU" dirty="0" smtClean="0"/>
          </a:p>
          <a:p>
            <a:r>
              <a:rPr lang="ru-RU" altLang="ru-RU" dirty="0" smtClean="0"/>
              <a:t>Настроить регулярные выражения для поиска и вставки</a:t>
            </a:r>
            <a:r>
              <a:rPr lang="en-US" altLang="ru-RU" dirty="0" smtClean="0"/>
              <a:t>;</a:t>
            </a:r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dirty="0" smtClean="0"/>
              <a:t>Как прикрутить все это к </a:t>
            </a:r>
            <a:r>
              <a:rPr lang="en-US" altLang="ru-RU" dirty="0" smtClean="0"/>
              <a:t>J</a:t>
            </a:r>
            <a:r>
              <a:rPr lang="ru-RU" altLang="ru-RU" dirty="0" smtClean="0"/>
              <a:t>M</a:t>
            </a:r>
            <a:r>
              <a:rPr lang="en-US" altLang="ru-RU" dirty="0" err="1" smtClean="0"/>
              <a:t>eter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639175" y="201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ea typeface="ＭＳ Ｐゴシック" pitchFamily="34" charset="-12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18173</TotalTime>
  <Words>1444</Words>
  <Application>Microsoft Office PowerPoint</Application>
  <PresentationFormat>Экран (4:3)</PresentationFormat>
  <Paragraphs>226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2_Office Theme</vt:lpstr>
      <vt:lpstr>Коррелятор для JMeter</vt:lpstr>
      <vt:lpstr>План доклада</vt:lpstr>
      <vt:lpstr>Выбор инструмента</vt:lpstr>
      <vt:lpstr>Apache JMeter</vt:lpstr>
      <vt:lpstr>Тестирование WEB</vt:lpstr>
      <vt:lpstr>Ручная корреляция </vt:lpstr>
      <vt:lpstr>Полуавтоматическая корреляция </vt:lpstr>
      <vt:lpstr>Автоматическая корреляция</vt:lpstr>
      <vt:lpstr>Минимальные требования</vt:lpstr>
      <vt:lpstr>Ингредиенты JMeter</vt:lpstr>
      <vt:lpstr>Рецепт приготовления</vt:lpstr>
      <vt:lpstr> Ограничения</vt:lpstr>
      <vt:lpstr>Поиск коррелируемых респонсов</vt:lpstr>
      <vt:lpstr>Настройка регулярных выражений</vt:lpstr>
      <vt:lpstr>Изменяемые параметры</vt:lpstr>
      <vt:lpstr>Вставка экстрактора</vt:lpstr>
      <vt:lpstr>Применение</vt:lpstr>
      <vt:lpstr>Итог</vt:lpstr>
      <vt:lpstr>Вопросы и ответы</vt:lpstr>
    </vt:vector>
  </TitlesOfParts>
  <Company>УЦ Люксофт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user</cp:lastModifiedBy>
  <cp:revision>191</cp:revision>
  <dcterms:created xsi:type="dcterms:W3CDTF">2008-04-02T17:11:54Z</dcterms:created>
  <dcterms:modified xsi:type="dcterms:W3CDTF">2014-04-16T05:49:34Z</dcterms:modified>
</cp:coreProperties>
</file>